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sldIdLst>
    <p:sldId id="472" r:id="rId3"/>
    <p:sldId id="274" r:id="rId4"/>
    <p:sldId id="275" r:id="rId5"/>
    <p:sldId id="276" r:id="rId6"/>
    <p:sldId id="277" r:id="rId7"/>
    <p:sldId id="278" r:id="rId8"/>
    <p:sldId id="282" r:id="rId9"/>
    <p:sldId id="283" r:id="rId10"/>
    <p:sldId id="284" r:id="rId11"/>
    <p:sldId id="285" r:id="rId12"/>
    <p:sldId id="256" r:id="rId13"/>
    <p:sldId id="455" r:id="rId14"/>
    <p:sldId id="456" r:id="rId15"/>
    <p:sldId id="458" r:id="rId16"/>
    <p:sldId id="463" r:id="rId17"/>
    <p:sldId id="459" r:id="rId18"/>
    <p:sldId id="462" r:id="rId19"/>
    <p:sldId id="474" r:id="rId20"/>
    <p:sldId id="475" r:id="rId21"/>
    <p:sldId id="267" r:id="rId22"/>
    <p:sldId id="280" r:id="rId23"/>
    <p:sldId id="281" r:id="rId24"/>
    <p:sldId id="270" r:id="rId25"/>
    <p:sldId id="465" r:id="rId26"/>
    <p:sldId id="469" r:id="rId27"/>
    <p:sldId id="286" r:id="rId28"/>
    <p:sldId id="287" r:id="rId29"/>
    <p:sldId id="288" r:id="rId30"/>
    <p:sldId id="468" r:id="rId31"/>
    <p:sldId id="257" r:id="rId32"/>
    <p:sldId id="258" r:id="rId33"/>
    <p:sldId id="473" r:id="rId34"/>
    <p:sldId id="470" r:id="rId35"/>
    <p:sldId id="464" r:id="rId36"/>
    <p:sldId id="4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D4F"/>
    <a:srgbClr val="AF0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Sepriano" userId="f374dc794a54b2be" providerId="LiveId" clId="{68932DA9-3F0C-4E94-A3E3-9E00D88C2C88}"/>
    <pc:docChg chg="undo custSel modSld">
      <pc:chgData name="Lucas Sepriano" userId="f374dc794a54b2be" providerId="LiveId" clId="{68932DA9-3F0C-4E94-A3E3-9E00D88C2C88}" dt="2022-08-05T22:50:38.215" v="2" actId="21"/>
      <pc:docMkLst>
        <pc:docMk/>
      </pc:docMkLst>
      <pc:sldChg chg="modSp mod">
        <pc:chgData name="Lucas Sepriano" userId="f374dc794a54b2be" providerId="LiveId" clId="{68932DA9-3F0C-4E94-A3E3-9E00D88C2C88}" dt="2022-08-05T22:50:38.215" v="2" actId="21"/>
        <pc:sldMkLst>
          <pc:docMk/>
          <pc:sldMk cId="4148238088" sldId="278"/>
        </pc:sldMkLst>
        <pc:spChg chg="mod">
          <ac:chgData name="Lucas Sepriano" userId="f374dc794a54b2be" providerId="LiveId" clId="{68932DA9-3F0C-4E94-A3E3-9E00D88C2C88}" dt="2022-08-05T22:50:38.215" v="2" actId="21"/>
          <ac:spMkLst>
            <pc:docMk/>
            <pc:sldMk cId="4148238088" sldId="278"/>
            <ac:spMk id="3" creationId="{CFA26E26-7C73-E359-E91E-C4497147733A}"/>
          </ac:spMkLst>
        </pc:spChg>
      </pc:sldChg>
      <pc:sldChg chg="modSp mod">
        <pc:chgData name="Lucas Sepriano" userId="f374dc794a54b2be" providerId="LiveId" clId="{68932DA9-3F0C-4E94-A3E3-9E00D88C2C88}" dt="2022-08-05T22:39:02.822" v="0" actId="1076"/>
        <pc:sldMkLst>
          <pc:docMk/>
          <pc:sldMk cId="2268834495" sldId="456"/>
        </pc:sldMkLst>
        <pc:spChg chg="mod">
          <ac:chgData name="Lucas Sepriano" userId="f374dc794a54b2be" providerId="LiveId" clId="{68932DA9-3F0C-4E94-A3E3-9E00D88C2C88}" dt="2022-08-05T22:39:02.822" v="0" actId="1076"/>
          <ac:spMkLst>
            <pc:docMk/>
            <pc:sldMk cId="2268834495" sldId="456"/>
            <ac:spMk id="8" creationId="{8D2B660F-15B1-4DE5-8F88-7959C329CFDA}"/>
          </ac:spMkLst>
        </pc:spChg>
      </pc:sldChg>
    </pc:docChg>
  </pc:docChgLst>
  <pc:docChgLst>
    <pc:chgData name="Lucas Sepriano" userId="f374dc794a54b2be" providerId="LiveId" clId="{3C93346D-647C-4D97-98B6-A06796272660}"/>
    <pc:docChg chg="undo redo custSel addSld delSld modSld sldOrd delMainMaster">
      <pc:chgData name="Lucas Sepriano" userId="f374dc794a54b2be" providerId="LiveId" clId="{3C93346D-647C-4D97-98B6-A06796272660}" dt="2022-03-29T19:38:18.566" v="1468" actId="1076"/>
      <pc:docMkLst>
        <pc:docMk/>
      </pc:docMkLst>
      <pc:sldChg chg="addSp delSp modSp add mod setBg delDesignElem">
        <pc:chgData name="Lucas Sepriano" userId="f374dc794a54b2be" providerId="LiveId" clId="{3C93346D-647C-4D97-98B6-A06796272660}" dt="2022-03-29T01:14:09.839" v="478" actId="1037"/>
        <pc:sldMkLst>
          <pc:docMk/>
          <pc:sldMk cId="3532891523" sldId="256"/>
        </pc:sldMkLst>
        <pc:spChg chg="mod">
          <ac:chgData name="Lucas Sepriano" userId="f374dc794a54b2be" providerId="LiveId" clId="{3C93346D-647C-4D97-98B6-A06796272660}" dt="2022-03-29T00:58:39.737" v="410" actId="1076"/>
          <ac:spMkLst>
            <pc:docMk/>
            <pc:sldMk cId="3532891523" sldId="256"/>
            <ac:spMk id="2" creationId="{E1C8D60F-57D5-4D40-A61C-6EBBA65B37BA}"/>
          </ac:spMkLst>
        </pc:spChg>
        <pc:spChg chg="mod">
          <ac:chgData name="Lucas Sepriano" userId="f374dc794a54b2be" providerId="LiveId" clId="{3C93346D-647C-4D97-98B6-A06796272660}" dt="2022-03-29T00:58:30.165" v="409" actId="1037"/>
          <ac:spMkLst>
            <pc:docMk/>
            <pc:sldMk cId="3532891523" sldId="256"/>
            <ac:spMk id="3" creationId="{69EE535B-0FB1-48FB-98BF-BEEA48A5F833}"/>
          </ac:spMkLst>
        </pc:spChg>
        <pc:spChg chg="add del mod">
          <ac:chgData name="Lucas Sepriano" userId="f374dc794a54b2be" providerId="LiveId" clId="{3C93346D-647C-4D97-98B6-A06796272660}" dt="2022-03-29T00:19:43.281" v="10" actId="11529"/>
          <ac:spMkLst>
            <pc:docMk/>
            <pc:sldMk cId="3532891523" sldId="256"/>
            <ac:spMk id="4" creationId="{74E93BED-6B28-4720-AD88-88AF137E1F17}"/>
          </ac:spMkLst>
        </pc:spChg>
        <pc:spChg chg="add del mod ord">
          <ac:chgData name="Lucas Sepriano" userId="f374dc794a54b2be" providerId="LiveId" clId="{3C93346D-647C-4D97-98B6-A06796272660}" dt="2022-03-29T00:28:42.621" v="250" actId="14100"/>
          <ac:spMkLst>
            <pc:docMk/>
            <pc:sldMk cId="3532891523" sldId="256"/>
            <ac:spMk id="6" creationId="{ED734970-B96A-427A-89D4-A4B8D610D308}"/>
          </ac:spMkLst>
        </pc:spChg>
        <pc:spChg chg="del">
          <ac:chgData name="Lucas Sepriano" userId="f374dc794a54b2be" providerId="LiveId" clId="{3C93346D-647C-4D97-98B6-A06796272660}" dt="2022-03-29T00:19:09.566" v="1"/>
          <ac:spMkLst>
            <pc:docMk/>
            <pc:sldMk cId="3532891523" sldId="256"/>
            <ac:spMk id="9" creationId="{E49CC64F-7275-4E33-961B-0C5CDC439875}"/>
          </ac:spMkLst>
        </pc:spChg>
        <pc:picChg chg="mod ord">
          <ac:chgData name="Lucas Sepriano" userId="f374dc794a54b2be" providerId="LiveId" clId="{3C93346D-647C-4D97-98B6-A06796272660}" dt="2022-03-29T00:28:13.428" v="244" actId="14100"/>
          <ac:picMkLst>
            <pc:docMk/>
            <pc:sldMk cId="3532891523" sldId="256"/>
            <ac:picMk id="5" creationId="{AC1CE4C6-599B-C1AB-6ECC-2BEA10CF705D}"/>
          </ac:picMkLst>
        </pc:picChg>
        <pc:picChg chg="add mod">
          <ac:chgData name="Lucas Sepriano" userId="f374dc794a54b2be" providerId="LiveId" clId="{3C93346D-647C-4D97-98B6-A06796272660}" dt="2022-03-29T01:02:11.006" v="447" actId="1076"/>
          <ac:picMkLst>
            <pc:docMk/>
            <pc:sldMk cId="3532891523" sldId="256"/>
            <ac:picMk id="8" creationId="{5512AEA7-D63B-4F23-A77F-886AC39ECFFC}"/>
          </ac:picMkLst>
        </pc:picChg>
        <pc:picChg chg="add del mod">
          <ac:chgData name="Lucas Sepriano" userId="f374dc794a54b2be" providerId="LiveId" clId="{3C93346D-647C-4D97-98B6-A06796272660}" dt="2022-03-29T01:02:17.009" v="449"/>
          <ac:picMkLst>
            <pc:docMk/>
            <pc:sldMk cId="3532891523" sldId="256"/>
            <ac:picMk id="10" creationId="{86235C92-7429-4728-BB76-23468B8598D6}"/>
          </ac:picMkLst>
        </pc:picChg>
        <pc:picChg chg="add mod">
          <ac:chgData name="Lucas Sepriano" userId="f374dc794a54b2be" providerId="LiveId" clId="{3C93346D-647C-4D97-98B6-A06796272660}" dt="2022-03-29T01:14:09.839" v="478" actId="1037"/>
          <ac:picMkLst>
            <pc:docMk/>
            <pc:sldMk cId="3532891523" sldId="256"/>
            <ac:picMk id="11" creationId="{18CA9A4C-721D-400A-B0A9-CF3BD86C10E5}"/>
          </ac:picMkLst>
        </pc:picChg>
      </pc:sldChg>
      <pc:sldChg chg="addSp delSp modSp mod ord">
        <pc:chgData name="Lucas Sepriano" userId="f374dc794a54b2be" providerId="LiveId" clId="{3C93346D-647C-4D97-98B6-A06796272660}" dt="2022-03-29T19:31:29.459" v="1365" actId="14100"/>
        <pc:sldMkLst>
          <pc:docMk/>
          <pc:sldMk cId="3152831376" sldId="257"/>
        </pc:sldMkLst>
        <pc:spChg chg="mod">
          <ac:chgData name="Lucas Sepriano" userId="f374dc794a54b2be" providerId="LiveId" clId="{3C93346D-647C-4D97-98B6-A06796272660}" dt="2022-03-29T18:54:15.848" v="1009" actId="1076"/>
          <ac:spMkLst>
            <pc:docMk/>
            <pc:sldMk cId="3152831376" sldId="257"/>
            <ac:spMk id="2" creationId="{B6CF994C-F45E-4F37-AFAE-01006E2301DE}"/>
          </ac:spMkLst>
        </pc:spChg>
        <pc:spChg chg="mod">
          <ac:chgData name="Lucas Sepriano" userId="f374dc794a54b2be" providerId="LiveId" clId="{3C93346D-647C-4D97-98B6-A06796272660}" dt="2022-03-29T18:55:40.011" v="1033" actId="404"/>
          <ac:spMkLst>
            <pc:docMk/>
            <pc:sldMk cId="3152831376" sldId="257"/>
            <ac:spMk id="3" creationId="{188CAE16-C110-4763-97A3-90BA570CE8B8}"/>
          </ac:spMkLst>
        </pc:spChg>
        <pc:spChg chg="add del">
          <ac:chgData name="Lucas Sepriano" userId="f374dc794a54b2be" providerId="LiveId" clId="{3C93346D-647C-4D97-98B6-A06796272660}" dt="2022-03-29T19:26:21.655" v="1191" actId="22"/>
          <ac:spMkLst>
            <pc:docMk/>
            <pc:sldMk cId="3152831376" sldId="257"/>
            <ac:spMk id="8" creationId="{320F8EF1-09FC-4A3C-BCA6-F345FF2A54EC}"/>
          </ac:spMkLst>
        </pc:spChg>
        <pc:spChg chg="add del mod">
          <ac:chgData name="Lucas Sepriano" userId="f374dc794a54b2be" providerId="LiveId" clId="{3C93346D-647C-4D97-98B6-A06796272660}" dt="2022-03-29T19:30:10.885" v="1281"/>
          <ac:spMkLst>
            <pc:docMk/>
            <pc:sldMk cId="3152831376" sldId="257"/>
            <ac:spMk id="15" creationId="{16FE9462-AC2C-4FD1-8F28-F14E6EAD99B4}"/>
          </ac:spMkLst>
        </pc:spChg>
        <pc:spChg chg="add del mod">
          <ac:chgData name="Lucas Sepriano" userId="f374dc794a54b2be" providerId="LiveId" clId="{3C93346D-647C-4D97-98B6-A06796272660}" dt="2022-03-29T19:30:38.760" v="1319" actId="478"/>
          <ac:spMkLst>
            <pc:docMk/>
            <pc:sldMk cId="3152831376" sldId="257"/>
            <ac:spMk id="16" creationId="{5DA8F147-2FA8-49E5-8790-E1A8C0B05865}"/>
          </ac:spMkLst>
        </pc:spChg>
        <pc:spChg chg="add mod">
          <ac:chgData name="Lucas Sepriano" userId="f374dc794a54b2be" providerId="LiveId" clId="{3C93346D-647C-4D97-98B6-A06796272660}" dt="2022-03-29T19:30:50.128" v="1349" actId="20577"/>
          <ac:spMkLst>
            <pc:docMk/>
            <pc:sldMk cId="3152831376" sldId="257"/>
            <ac:spMk id="17" creationId="{B8016212-7D6F-4DF2-A253-82D1FD0A78A8}"/>
          </ac:spMkLst>
        </pc:spChg>
        <pc:graphicFrameChg chg="add del modGraphic">
          <ac:chgData name="Lucas Sepriano" userId="f374dc794a54b2be" providerId="LiveId" clId="{3C93346D-647C-4D97-98B6-A06796272660}" dt="2022-03-29T19:30:01.091" v="1262" actId="27309"/>
          <ac:graphicFrameMkLst>
            <pc:docMk/>
            <pc:sldMk cId="3152831376" sldId="257"/>
            <ac:graphicFrameMk id="14" creationId="{0DC9C432-38F2-43F6-94ED-7796966A475A}"/>
          </ac:graphicFrameMkLst>
        </pc:graphicFrameChg>
        <pc:picChg chg="mod">
          <ac:chgData name="Lucas Sepriano" userId="f374dc794a54b2be" providerId="LiveId" clId="{3C93346D-647C-4D97-98B6-A06796272660}" dt="2022-03-29T19:28:06.655" v="1205" actId="1076"/>
          <ac:picMkLst>
            <pc:docMk/>
            <pc:sldMk cId="3152831376" sldId="257"/>
            <ac:picMk id="9" creationId="{F153FDEB-C463-48B2-B36E-4CB86BF2528C}"/>
          </ac:picMkLst>
        </pc:picChg>
        <pc:picChg chg="add mod">
          <ac:chgData name="Lucas Sepriano" userId="f374dc794a54b2be" providerId="LiveId" clId="{3C93346D-647C-4D97-98B6-A06796272660}" dt="2022-03-29T19:31:29.459" v="1365" actId="14100"/>
          <ac:picMkLst>
            <pc:docMk/>
            <pc:sldMk cId="3152831376" sldId="257"/>
            <ac:picMk id="10" creationId="{C364D73A-E05A-496B-9616-DE7C5432B5DC}"/>
          </ac:picMkLst>
        </pc:picChg>
        <pc:picChg chg="add del">
          <ac:chgData name="Lucas Sepriano" userId="f374dc794a54b2be" providerId="LiveId" clId="{3C93346D-647C-4D97-98B6-A06796272660}" dt="2022-03-29T19:28:31.418" v="1209" actId="22"/>
          <ac:picMkLst>
            <pc:docMk/>
            <pc:sldMk cId="3152831376" sldId="257"/>
            <ac:picMk id="12" creationId="{34ABCD2C-4006-461E-9790-581D6177980A}"/>
          </ac:picMkLst>
        </pc:picChg>
      </pc:sldChg>
      <pc:sldChg chg="addSp delSp modSp mod ord">
        <pc:chgData name="Lucas Sepriano" userId="f374dc794a54b2be" providerId="LiveId" clId="{3C93346D-647C-4D97-98B6-A06796272660}" dt="2022-03-29T19:31:09.938" v="1363" actId="14100"/>
        <pc:sldMkLst>
          <pc:docMk/>
          <pc:sldMk cId="933033591" sldId="258"/>
        </pc:sldMkLst>
        <pc:spChg chg="mod">
          <ac:chgData name="Lucas Sepriano" userId="f374dc794a54b2be" providerId="LiveId" clId="{3C93346D-647C-4D97-98B6-A06796272660}" dt="2022-03-29T19:08:47.979" v="1065" actId="403"/>
          <ac:spMkLst>
            <pc:docMk/>
            <pc:sldMk cId="933033591" sldId="258"/>
            <ac:spMk id="2" creationId="{38FDE5A9-FDDF-46E3-B3FF-F0AE081B0EE9}"/>
          </ac:spMkLst>
        </pc:spChg>
        <pc:spChg chg="mod">
          <ac:chgData name="Lucas Sepriano" userId="f374dc794a54b2be" providerId="LiveId" clId="{3C93346D-647C-4D97-98B6-A06796272660}" dt="2022-03-29T19:03:47.586" v="1056" actId="14100"/>
          <ac:spMkLst>
            <pc:docMk/>
            <pc:sldMk cId="933033591" sldId="258"/>
            <ac:spMk id="8" creationId="{981B3741-557A-44CF-B6D1-2D6ABBC00297}"/>
          </ac:spMkLst>
        </pc:spChg>
        <pc:spChg chg="add del mod">
          <ac:chgData name="Lucas Sepriano" userId="f374dc794a54b2be" providerId="LiveId" clId="{3C93346D-647C-4D97-98B6-A06796272660}" dt="2022-03-29T19:29:58.605" v="1258"/>
          <ac:spMkLst>
            <pc:docMk/>
            <pc:sldMk cId="933033591" sldId="258"/>
            <ac:spMk id="10" creationId="{FC813B33-2EB7-43C8-8071-A0DE831E510A}"/>
          </ac:spMkLst>
        </pc:spChg>
        <pc:spChg chg="add mod">
          <ac:chgData name="Lucas Sepriano" userId="f374dc794a54b2be" providerId="LiveId" clId="{3C93346D-647C-4D97-98B6-A06796272660}" dt="2022-03-29T19:31:01.733" v="1362" actId="20577"/>
          <ac:spMkLst>
            <pc:docMk/>
            <pc:sldMk cId="933033591" sldId="258"/>
            <ac:spMk id="11" creationId="{E27D6CDF-FFAA-45B9-A861-B244BE4E1E2C}"/>
          </ac:spMkLst>
        </pc:spChg>
        <pc:picChg chg="add mod">
          <ac:chgData name="Lucas Sepriano" userId="f374dc794a54b2be" providerId="LiveId" clId="{3C93346D-647C-4D97-98B6-A06796272660}" dt="2022-03-29T19:31:09.938" v="1363" actId="14100"/>
          <ac:picMkLst>
            <pc:docMk/>
            <pc:sldMk cId="933033591" sldId="258"/>
            <ac:picMk id="4" creationId="{420C44B6-252A-4BCF-BCFF-C73B5ACAE4B9}"/>
          </ac:picMkLst>
        </pc:picChg>
        <pc:picChg chg="mod">
          <ac:chgData name="Lucas Sepriano" userId="f374dc794a54b2be" providerId="LiveId" clId="{3C93346D-647C-4D97-98B6-A06796272660}" dt="2022-03-29T19:27:38.927" v="1200" actId="1076"/>
          <ac:picMkLst>
            <pc:docMk/>
            <pc:sldMk cId="933033591" sldId="258"/>
            <ac:picMk id="7" creationId="{FEA5AB5C-DB5B-4AD3-9259-31EECDC17630}"/>
          </ac:picMkLst>
        </pc:picChg>
        <pc:picChg chg="add mod">
          <ac:chgData name="Lucas Sepriano" userId="f374dc794a54b2be" providerId="LiveId" clId="{3C93346D-647C-4D97-98B6-A06796272660}" dt="2022-03-29T19:27:17.394" v="1196" actId="571"/>
          <ac:picMkLst>
            <pc:docMk/>
            <pc:sldMk cId="933033591" sldId="258"/>
            <ac:picMk id="9" creationId="{FAA99B14-1EC9-4E3A-A9E1-D76619404EB6}"/>
          </ac:picMkLst>
        </pc:picChg>
      </pc:sldChg>
      <pc:sldChg chg="add del">
        <pc:chgData name="Lucas Sepriano" userId="f374dc794a54b2be" providerId="LiveId" clId="{3C93346D-647C-4D97-98B6-A06796272660}" dt="2022-03-29T00:58:01.758" v="394" actId="47"/>
        <pc:sldMkLst>
          <pc:docMk/>
          <pc:sldMk cId="1344722031" sldId="261"/>
        </pc:sldMkLst>
      </pc:sldChg>
      <pc:sldChg chg="addSp delSp modSp mod">
        <pc:chgData name="Lucas Sepriano" userId="f374dc794a54b2be" providerId="LiveId" clId="{3C93346D-647C-4D97-98B6-A06796272660}" dt="2022-03-29T17:51:39.392" v="888" actId="1038"/>
        <pc:sldMkLst>
          <pc:docMk/>
          <pc:sldMk cId="2741909408" sldId="267"/>
        </pc:sldMkLst>
        <pc:spChg chg="add mod">
          <ac:chgData name="Lucas Sepriano" userId="f374dc794a54b2be" providerId="LiveId" clId="{3C93346D-647C-4D97-98B6-A06796272660}" dt="2022-03-29T17:51:39.392" v="888" actId="1038"/>
          <ac:spMkLst>
            <pc:docMk/>
            <pc:sldMk cId="2741909408" sldId="267"/>
            <ac:spMk id="10" creationId="{E47B2190-B696-4B40-8F84-9DF9EA4ED881}"/>
          </ac:spMkLst>
        </pc:spChg>
        <pc:graphicFrameChg chg="add del mod modGraphic">
          <ac:chgData name="Lucas Sepriano" userId="f374dc794a54b2be" providerId="LiveId" clId="{3C93346D-647C-4D97-98B6-A06796272660}" dt="2022-03-29T17:50:45.566" v="869" actId="478"/>
          <ac:graphicFrameMkLst>
            <pc:docMk/>
            <pc:sldMk cId="2741909408" sldId="267"/>
            <ac:graphicFrameMk id="5" creationId="{5F6E8536-B04D-497D-9301-C4979754C57D}"/>
          </ac:graphicFrameMkLst>
        </pc:graphicFrameChg>
        <pc:picChg chg="mod">
          <ac:chgData name="Lucas Sepriano" userId="f374dc794a54b2be" providerId="LiveId" clId="{3C93346D-647C-4D97-98B6-A06796272660}" dt="2022-03-29T17:46:38.760" v="848" actId="1076"/>
          <ac:picMkLst>
            <pc:docMk/>
            <pc:sldMk cId="2741909408" sldId="267"/>
            <ac:picMk id="4" creationId="{7913DBCB-646F-1C92-31E8-3ECD485B04CE}"/>
          </ac:picMkLst>
        </pc:picChg>
        <pc:picChg chg="add mod modCrop">
          <ac:chgData name="Lucas Sepriano" userId="f374dc794a54b2be" providerId="LiveId" clId="{3C93346D-647C-4D97-98B6-A06796272660}" dt="2022-03-29T17:51:16.612" v="881" actId="14100"/>
          <ac:picMkLst>
            <pc:docMk/>
            <pc:sldMk cId="2741909408" sldId="267"/>
            <ac:picMk id="7" creationId="{18E8395C-5EB6-48B5-8F85-F026B12F7C51}"/>
          </ac:picMkLst>
        </pc:picChg>
      </pc:sldChg>
      <pc:sldChg chg="modSp mod">
        <pc:chgData name="Lucas Sepriano" userId="f374dc794a54b2be" providerId="LiveId" clId="{3C93346D-647C-4D97-98B6-A06796272660}" dt="2022-03-29T00:19:09.629" v="2" actId="27636"/>
        <pc:sldMkLst>
          <pc:docMk/>
          <pc:sldMk cId="1342828574" sldId="287"/>
        </pc:sldMkLst>
        <pc:spChg chg="mod">
          <ac:chgData name="Lucas Sepriano" userId="f374dc794a54b2be" providerId="LiveId" clId="{3C93346D-647C-4D97-98B6-A06796272660}" dt="2022-03-29T00:19:09.629" v="2" actId="27636"/>
          <ac:spMkLst>
            <pc:docMk/>
            <pc:sldMk cId="1342828574" sldId="287"/>
            <ac:spMk id="25" creationId="{A2EFF9AE-9F66-F348-6D02-265C1FEEDA4B}"/>
          </ac:spMkLst>
        </pc:spChg>
      </pc:sldChg>
      <pc:sldChg chg="addSp delSp modSp add del mod">
        <pc:chgData name="Lucas Sepriano" userId="f374dc794a54b2be" providerId="LiveId" clId="{3C93346D-647C-4D97-98B6-A06796272660}" dt="2022-03-29T17:45:41.214" v="838" actId="47"/>
        <pc:sldMkLst>
          <pc:docMk/>
          <pc:sldMk cId="277543749" sldId="453"/>
        </pc:sldMkLst>
        <pc:spChg chg="mod">
          <ac:chgData name="Lucas Sepriano" userId="f374dc794a54b2be" providerId="LiveId" clId="{3C93346D-647C-4D97-98B6-A06796272660}" dt="2022-03-29T01:00:34.014" v="421" actId="1076"/>
          <ac:spMkLst>
            <pc:docMk/>
            <pc:sldMk cId="277543749" sldId="453"/>
            <ac:spMk id="8" creationId="{680C66BA-A618-4E3B-A7B9-1D7669570B10}"/>
          </ac:spMkLst>
        </pc:spChg>
        <pc:spChg chg="mod">
          <ac:chgData name="Lucas Sepriano" userId="f374dc794a54b2be" providerId="LiveId" clId="{3C93346D-647C-4D97-98B6-A06796272660}" dt="2022-03-29T17:41:54.449" v="758" actId="1076"/>
          <ac:spMkLst>
            <pc:docMk/>
            <pc:sldMk cId="277543749" sldId="453"/>
            <ac:spMk id="9" creationId="{FF925BED-A98F-4987-904B-B8FD65E94A43}"/>
          </ac:spMkLst>
        </pc:spChg>
        <pc:spChg chg="mod">
          <ac:chgData name="Lucas Sepriano" userId="f374dc794a54b2be" providerId="LiveId" clId="{3C93346D-647C-4D97-98B6-A06796272660}" dt="2022-03-29T17:42:06.092" v="769" actId="1037"/>
          <ac:spMkLst>
            <pc:docMk/>
            <pc:sldMk cId="277543749" sldId="453"/>
            <ac:spMk id="10" creationId="{78C60907-B4A1-49FD-B98A-5014EEF40EF5}"/>
          </ac:spMkLst>
        </pc:spChg>
        <pc:spChg chg="add del mod">
          <ac:chgData name="Lucas Sepriano" userId="f374dc794a54b2be" providerId="LiveId" clId="{3C93346D-647C-4D97-98B6-A06796272660}" dt="2022-03-29T17:42:11.646" v="771"/>
          <ac:spMkLst>
            <pc:docMk/>
            <pc:sldMk cId="277543749" sldId="453"/>
            <ac:spMk id="11" creationId="{EF1E6D6A-4917-4C76-B5F2-51EC5C9069C7}"/>
          </ac:spMkLst>
        </pc:spChg>
        <pc:picChg chg="add mod modCrop">
          <ac:chgData name="Lucas Sepriano" userId="f374dc794a54b2be" providerId="LiveId" clId="{3C93346D-647C-4D97-98B6-A06796272660}" dt="2022-03-29T01:01:35.175" v="438" actId="1076"/>
          <ac:picMkLst>
            <pc:docMk/>
            <pc:sldMk cId="277543749" sldId="453"/>
            <ac:picMk id="7" creationId="{71236DD5-8892-4C40-86AB-26D7FD1F8AF3}"/>
          </ac:picMkLst>
        </pc:picChg>
        <pc:picChg chg="mod">
          <ac:chgData name="Lucas Sepriano" userId="f374dc794a54b2be" providerId="LiveId" clId="{3C93346D-647C-4D97-98B6-A06796272660}" dt="2022-03-29T00:31:43.628" v="269" actId="1037"/>
          <ac:picMkLst>
            <pc:docMk/>
            <pc:sldMk cId="277543749" sldId="453"/>
            <ac:picMk id="1026" creationId="{0EB57422-4DC9-4F01-8E8B-26FC36EA7B24}"/>
          </ac:picMkLst>
        </pc:picChg>
      </pc:sldChg>
      <pc:sldChg chg="modSp add del">
        <pc:chgData name="Lucas Sepriano" userId="f374dc794a54b2be" providerId="LiveId" clId="{3C93346D-647C-4D97-98B6-A06796272660}" dt="2022-03-29T17:41:21.076" v="752" actId="47"/>
        <pc:sldMkLst>
          <pc:docMk/>
          <pc:sldMk cId="1834008962" sldId="454"/>
        </pc:sldMkLst>
        <pc:spChg chg="mod">
          <ac:chgData name="Lucas Sepriano" userId="f374dc794a54b2be" providerId="LiveId" clId="{3C93346D-647C-4D97-98B6-A06796272660}" dt="2022-03-29T17:39:49.630" v="732" actId="1076"/>
          <ac:spMkLst>
            <pc:docMk/>
            <pc:sldMk cId="1834008962" sldId="454"/>
            <ac:spMk id="6" creationId="{FE2630BA-129E-49D4-8A99-A9121C79D687}"/>
          </ac:spMkLst>
        </pc:spChg>
        <pc:spChg chg="mod">
          <ac:chgData name="Lucas Sepriano" userId="f374dc794a54b2be" providerId="LiveId" clId="{3C93346D-647C-4D97-98B6-A06796272660}" dt="2022-03-29T17:39:49.630" v="732" actId="1076"/>
          <ac:spMkLst>
            <pc:docMk/>
            <pc:sldMk cId="1834008962" sldId="454"/>
            <ac:spMk id="9" creationId="{FFE56C2A-7203-49FA-AA49-E14306DB502F}"/>
          </ac:spMkLst>
        </pc:spChg>
        <pc:graphicFrameChg chg="mod">
          <ac:chgData name="Lucas Sepriano" userId="f374dc794a54b2be" providerId="LiveId" clId="{3C93346D-647C-4D97-98B6-A06796272660}" dt="2022-03-29T17:39:49.630" v="732" actId="1076"/>
          <ac:graphicFrameMkLst>
            <pc:docMk/>
            <pc:sldMk cId="1834008962" sldId="454"/>
            <ac:graphicFrameMk id="5" creationId="{EB38C4BC-321E-425A-9ACE-A16DB305822A}"/>
          </ac:graphicFrameMkLst>
        </pc:graphicFrameChg>
        <pc:picChg chg="mod">
          <ac:chgData name="Lucas Sepriano" userId="f374dc794a54b2be" providerId="LiveId" clId="{3C93346D-647C-4D97-98B6-A06796272660}" dt="2022-03-29T17:39:49.630" v="732" actId="1076"/>
          <ac:picMkLst>
            <pc:docMk/>
            <pc:sldMk cId="1834008962" sldId="454"/>
            <ac:picMk id="1026" creationId="{0EB57422-4DC9-4F01-8E8B-26FC36EA7B24}"/>
          </ac:picMkLst>
        </pc:picChg>
      </pc:sldChg>
      <pc:sldChg chg="addSp modSp add mod">
        <pc:chgData name="Lucas Sepriano" userId="f374dc794a54b2be" providerId="LiveId" clId="{3C93346D-647C-4D97-98B6-A06796272660}" dt="2022-03-29T00:30:48.031" v="259" actId="1076"/>
        <pc:sldMkLst>
          <pc:docMk/>
          <pc:sldMk cId="497372183" sldId="455"/>
        </pc:sldMkLst>
        <pc:spChg chg="mod">
          <ac:chgData name="Lucas Sepriano" userId="f374dc794a54b2be" providerId="LiveId" clId="{3C93346D-647C-4D97-98B6-A06796272660}" dt="2022-03-29T00:30:28.968" v="255" actId="14100"/>
          <ac:spMkLst>
            <pc:docMk/>
            <pc:sldMk cId="497372183" sldId="455"/>
            <ac:spMk id="9" creationId="{0BACD083-6CA3-46B9-8719-41F621659E68}"/>
          </ac:spMkLst>
        </pc:spChg>
        <pc:spChg chg="add mod">
          <ac:chgData name="Lucas Sepriano" userId="f374dc794a54b2be" providerId="LiveId" clId="{3C93346D-647C-4D97-98B6-A06796272660}" dt="2022-03-29T00:30:48.031" v="259" actId="1076"/>
          <ac:spMkLst>
            <pc:docMk/>
            <pc:sldMk cId="497372183" sldId="455"/>
            <ac:spMk id="10" creationId="{B85A5BF2-8DBD-4C8D-A2CB-AD92AC30E660}"/>
          </ac:spMkLst>
        </pc:spChg>
      </pc:sldChg>
      <pc:sldChg chg="modSp add mod">
        <pc:chgData name="Lucas Sepriano" userId="f374dc794a54b2be" providerId="LiveId" clId="{3C93346D-647C-4D97-98B6-A06796272660}" dt="2022-03-29T00:27:57.554" v="243" actId="2085"/>
        <pc:sldMkLst>
          <pc:docMk/>
          <pc:sldMk cId="2268834495" sldId="456"/>
        </pc:sldMkLst>
        <pc:spChg chg="mod">
          <ac:chgData name="Lucas Sepriano" userId="f374dc794a54b2be" providerId="LiveId" clId="{3C93346D-647C-4D97-98B6-A06796272660}" dt="2022-03-29T00:27:52.410" v="242" actId="2085"/>
          <ac:spMkLst>
            <pc:docMk/>
            <pc:sldMk cId="2268834495" sldId="456"/>
            <ac:spMk id="2" creationId="{03F08618-DF23-4EA8-96F3-154DE333EC74}"/>
          </ac:spMkLst>
        </pc:spChg>
        <pc:spChg chg="mod">
          <ac:chgData name="Lucas Sepriano" userId="f374dc794a54b2be" providerId="LiveId" clId="{3C93346D-647C-4D97-98B6-A06796272660}" dt="2022-03-29T00:27:57.554" v="243" actId="2085"/>
          <ac:spMkLst>
            <pc:docMk/>
            <pc:sldMk cId="2268834495" sldId="456"/>
            <ac:spMk id="7" creationId="{38752017-D521-4288-B030-AFEDA47BF5A7}"/>
          </ac:spMkLst>
        </pc:spChg>
      </pc:sldChg>
      <pc:sldChg chg="addSp delSp modSp add mod ord setBg modClrScheme chgLayout">
        <pc:chgData name="Lucas Sepriano" userId="f374dc794a54b2be" providerId="LiveId" clId="{3C93346D-647C-4D97-98B6-A06796272660}" dt="2022-03-29T01:21:06.672" v="603" actId="1036"/>
        <pc:sldMkLst>
          <pc:docMk/>
          <pc:sldMk cId="2143906236" sldId="458"/>
        </pc:sldMkLst>
        <pc:spChg chg="add mod ord">
          <ac:chgData name="Lucas Sepriano" userId="f374dc794a54b2be" providerId="LiveId" clId="{3C93346D-647C-4D97-98B6-A06796272660}" dt="2022-03-29T00:35:11.342" v="307" actId="14100"/>
          <ac:spMkLst>
            <pc:docMk/>
            <pc:sldMk cId="2143906236" sldId="458"/>
            <ac:spMk id="2" creationId="{E79BF674-82ED-440B-817B-68AE0EC98758}"/>
          </ac:spMkLst>
        </pc:spChg>
        <pc:spChg chg="add del mod ord">
          <ac:chgData name="Lucas Sepriano" userId="f374dc794a54b2be" providerId="LiveId" clId="{3C93346D-647C-4D97-98B6-A06796272660}" dt="2022-03-29T00:33:41.255" v="285" actId="478"/>
          <ac:spMkLst>
            <pc:docMk/>
            <pc:sldMk cId="2143906236" sldId="458"/>
            <ac:spMk id="3" creationId="{AB73C9DD-5722-4568-9C18-7D7B622AE4B2}"/>
          </ac:spMkLst>
        </pc:spChg>
        <pc:spChg chg="add mod ord">
          <ac:chgData name="Lucas Sepriano" userId="f374dc794a54b2be" providerId="LiveId" clId="{3C93346D-647C-4D97-98B6-A06796272660}" dt="2022-03-29T00:34:07.580" v="292" actId="171"/>
          <ac:spMkLst>
            <pc:docMk/>
            <pc:sldMk cId="2143906236" sldId="458"/>
            <ac:spMk id="6" creationId="{C26492D7-21FE-472A-97BB-BF04F00B658D}"/>
          </ac:spMkLst>
        </pc:spChg>
        <pc:spChg chg="add mod ord">
          <ac:chgData name="Lucas Sepriano" userId="f374dc794a54b2be" providerId="LiveId" clId="{3C93346D-647C-4D97-98B6-A06796272660}" dt="2022-03-29T01:18:13.607" v="557" actId="14100"/>
          <ac:spMkLst>
            <pc:docMk/>
            <pc:sldMk cId="2143906236" sldId="458"/>
            <ac:spMk id="7" creationId="{F2F56B77-05A2-4479-B792-9253C4CFACB2}"/>
          </ac:spMkLst>
        </pc:spChg>
        <pc:picChg chg="mod">
          <ac:chgData name="Lucas Sepriano" userId="f374dc794a54b2be" providerId="LiveId" clId="{3C93346D-647C-4D97-98B6-A06796272660}" dt="2022-03-29T01:17:57.162" v="555" actId="1038"/>
          <ac:picMkLst>
            <pc:docMk/>
            <pc:sldMk cId="2143906236" sldId="458"/>
            <ac:picMk id="5" creationId="{8A015513-FE9E-4B96-B049-4217DCFAA198}"/>
          </ac:picMkLst>
        </pc:picChg>
        <pc:picChg chg="add del mod">
          <ac:chgData name="Lucas Sepriano" userId="f374dc794a54b2be" providerId="LiveId" clId="{3C93346D-647C-4D97-98B6-A06796272660}" dt="2022-03-29T01:15:56.268" v="503"/>
          <ac:picMkLst>
            <pc:docMk/>
            <pc:sldMk cId="2143906236" sldId="458"/>
            <ac:picMk id="8" creationId="{B3F13396-54ED-4C6B-90BF-1B13C98F7F88}"/>
          </ac:picMkLst>
        </pc:picChg>
        <pc:picChg chg="add mod">
          <ac:chgData name="Lucas Sepriano" userId="f374dc794a54b2be" providerId="LiveId" clId="{3C93346D-647C-4D97-98B6-A06796272660}" dt="2022-03-29T01:21:06.672" v="603" actId="1036"/>
          <ac:picMkLst>
            <pc:docMk/>
            <pc:sldMk cId="2143906236" sldId="458"/>
            <ac:picMk id="9" creationId="{DF661049-A040-49FD-A274-F8C21E3125AC}"/>
          </ac:picMkLst>
        </pc:picChg>
        <pc:picChg chg="add mod">
          <ac:chgData name="Lucas Sepriano" userId="f374dc794a54b2be" providerId="LiveId" clId="{3C93346D-647C-4D97-98B6-A06796272660}" dt="2022-03-29T01:20:40.506" v="559" actId="1076"/>
          <ac:picMkLst>
            <pc:docMk/>
            <pc:sldMk cId="2143906236" sldId="458"/>
            <ac:picMk id="10" creationId="{F8D9194D-B972-48EB-9ACC-CE90B7D36344}"/>
          </ac:picMkLst>
        </pc:picChg>
      </pc:sldChg>
      <pc:sldChg chg="addSp modSp add mod">
        <pc:chgData name="Lucas Sepriano" userId="f374dc794a54b2be" providerId="LiveId" clId="{3C93346D-647C-4D97-98B6-A06796272660}" dt="2022-03-29T01:17:38.978" v="538" actId="692"/>
        <pc:sldMkLst>
          <pc:docMk/>
          <pc:sldMk cId="4022331646" sldId="459"/>
        </pc:sldMkLst>
        <pc:spChg chg="mod">
          <ac:chgData name="Lucas Sepriano" userId="f374dc794a54b2be" providerId="LiveId" clId="{3C93346D-647C-4D97-98B6-A06796272660}" dt="2022-03-29T00:29:27.041" v="254" actId="1076"/>
          <ac:spMkLst>
            <pc:docMk/>
            <pc:sldMk cId="4022331646" sldId="459"/>
            <ac:spMk id="11" creationId="{D99C49C3-9322-4F38-B20F-2C105EE7C3C6}"/>
          </ac:spMkLst>
        </pc:spChg>
        <pc:spChg chg="mod">
          <ac:chgData name="Lucas Sepriano" userId="f374dc794a54b2be" providerId="LiveId" clId="{3C93346D-647C-4D97-98B6-A06796272660}" dt="2022-03-29T01:17:38.978" v="538" actId="692"/>
          <ac:spMkLst>
            <pc:docMk/>
            <pc:sldMk cId="4022331646" sldId="459"/>
            <ac:spMk id="13" creationId="{38E0A1A3-08F0-4BF1-9339-3FB9B124113B}"/>
          </ac:spMkLst>
        </pc:spChg>
        <pc:spChg chg="mod">
          <ac:chgData name="Lucas Sepriano" userId="f374dc794a54b2be" providerId="LiveId" clId="{3C93346D-647C-4D97-98B6-A06796272660}" dt="2022-03-29T00:27:03.658" v="234" actId="208"/>
          <ac:spMkLst>
            <pc:docMk/>
            <pc:sldMk cId="4022331646" sldId="459"/>
            <ac:spMk id="14" creationId="{1659D943-AF31-4F88-B906-45BB6F1E0F23}"/>
          </ac:spMkLst>
        </pc:spChg>
        <pc:picChg chg="add mod">
          <ac:chgData name="Lucas Sepriano" userId="f374dc794a54b2be" providerId="LiveId" clId="{3C93346D-647C-4D97-98B6-A06796272660}" dt="2022-03-29T01:14:03.643" v="472" actId="1076"/>
          <ac:picMkLst>
            <pc:docMk/>
            <pc:sldMk cId="4022331646" sldId="459"/>
            <ac:picMk id="9" creationId="{F1E84758-6BDD-40E0-9A86-93381B0572C8}"/>
          </ac:picMkLst>
        </pc:picChg>
        <pc:picChg chg="mod">
          <ac:chgData name="Lucas Sepriano" userId="f374dc794a54b2be" providerId="LiveId" clId="{3C93346D-647C-4D97-98B6-A06796272660}" dt="2022-03-29T00:57:52.476" v="393" actId="1036"/>
          <ac:picMkLst>
            <pc:docMk/>
            <pc:sldMk cId="4022331646" sldId="459"/>
            <ac:picMk id="12" creationId="{899FA466-197A-4091-8950-25A79144A74B}"/>
          </ac:picMkLst>
        </pc:picChg>
      </pc:sldChg>
      <pc:sldChg chg="add del">
        <pc:chgData name="Lucas Sepriano" userId="f374dc794a54b2be" providerId="LiveId" clId="{3C93346D-647C-4D97-98B6-A06796272660}" dt="2022-03-29T00:45:29.068" v="341" actId="47"/>
        <pc:sldMkLst>
          <pc:docMk/>
          <pc:sldMk cId="911271634" sldId="460"/>
        </pc:sldMkLst>
      </pc:sldChg>
      <pc:sldChg chg="new del">
        <pc:chgData name="Lucas Sepriano" userId="f374dc794a54b2be" providerId="LiveId" clId="{3C93346D-647C-4D97-98B6-A06796272660}" dt="2022-03-29T00:31:59.180" v="271" actId="680"/>
        <pc:sldMkLst>
          <pc:docMk/>
          <pc:sldMk cId="2092060664" sldId="461"/>
        </pc:sldMkLst>
      </pc:sldChg>
      <pc:sldChg chg="addSp delSp modSp add del mod ord setBg">
        <pc:chgData name="Lucas Sepriano" userId="f374dc794a54b2be" providerId="LiveId" clId="{3C93346D-647C-4D97-98B6-A06796272660}" dt="2022-03-29T01:16:34.663" v="516" actId="47"/>
        <pc:sldMkLst>
          <pc:docMk/>
          <pc:sldMk cId="2133658405" sldId="461"/>
        </pc:sldMkLst>
        <pc:picChg chg="add del mod modCrop">
          <ac:chgData name="Lucas Sepriano" userId="f374dc794a54b2be" providerId="LiveId" clId="{3C93346D-647C-4D97-98B6-A06796272660}" dt="2022-03-29T01:12:21.532" v="462" actId="478"/>
          <ac:picMkLst>
            <pc:docMk/>
            <pc:sldMk cId="2133658405" sldId="461"/>
            <ac:picMk id="4" creationId="{1FD810E7-A209-4037-BF0A-2FAC2C190E86}"/>
          </ac:picMkLst>
        </pc:picChg>
        <pc:picChg chg="mod">
          <ac:chgData name="Lucas Sepriano" userId="f374dc794a54b2be" providerId="LiveId" clId="{3C93346D-647C-4D97-98B6-A06796272660}" dt="2022-03-29T01:12:20.061" v="461" actId="14826"/>
          <ac:picMkLst>
            <pc:docMk/>
            <pc:sldMk cId="2133658405" sldId="461"/>
            <ac:picMk id="5" creationId="{8A015513-FE9E-4B96-B049-4217DCFAA198}"/>
          </ac:picMkLst>
        </pc:picChg>
      </pc:sldChg>
      <pc:sldChg chg="addSp delSp modSp add mod">
        <pc:chgData name="Lucas Sepriano" userId="f374dc794a54b2be" providerId="LiveId" clId="{3C93346D-647C-4D97-98B6-A06796272660}" dt="2022-03-29T01:14:22.011" v="481" actId="1076"/>
        <pc:sldMkLst>
          <pc:docMk/>
          <pc:sldMk cId="10017539" sldId="462"/>
        </pc:sldMkLst>
        <pc:spChg chg="mod">
          <ac:chgData name="Lucas Sepriano" userId="f374dc794a54b2be" providerId="LiveId" clId="{3C93346D-647C-4D97-98B6-A06796272660}" dt="2022-03-29T00:56:24.514" v="359"/>
          <ac:spMkLst>
            <pc:docMk/>
            <pc:sldMk cId="10017539" sldId="462"/>
            <ac:spMk id="11" creationId="{D99C49C3-9322-4F38-B20F-2C105EE7C3C6}"/>
          </ac:spMkLst>
        </pc:spChg>
        <pc:spChg chg="mod">
          <ac:chgData name="Lucas Sepriano" userId="f374dc794a54b2be" providerId="LiveId" clId="{3C93346D-647C-4D97-98B6-A06796272660}" dt="2022-03-29T00:47:08.696" v="352" actId="14100"/>
          <ac:spMkLst>
            <pc:docMk/>
            <pc:sldMk cId="10017539" sldId="462"/>
            <ac:spMk id="13" creationId="{38E0A1A3-08F0-4BF1-9339-3FB9B124113B}"/>
          </ac:spMkLst>
        </pc:spChg>
        <pc:spChg chg="mod">
          <ac:chgData name="Lucas Sepriano" userId="f374dc794a54b2be" providerId="LiveId" clId="{3C93346D-647C-4D97-98B6-A06796272660}" dt="2022-03-29T00:57:22.184" v="374" actId="14100"/>
          <ac:spMkLst>
            <pc:docMk/>
            <pc:sldMk cId="10017539" sldId="462"/>
            <ac:spMk id="15" creationId="{DE83DCC1-1A06-4C78-B431-F3C9D9772223}"/>
          </ac:spMkLst>
        </pc:spChg>
        <pc:picChg chg="add del mod">
          <ac:chgData name="Lucas Sepriano" userId="f374dc794a54b2be" providerId="LiveId" clId="{3C93346D-647C-4D97-98B6-A06796272660}" dt="2022-03-29T00:47:34.937" v="354"/>
          <ac:picMkLst>
            <pc:docMk/>
            <pc:sldMk cId="10017539" sldId="462"/>
            <ac:picMk id="9" creationId="{A1035DD1-BEEC-4E3C-9A61-D372E61E57D5}"/>
          </ac:picMkLst>
        </pc:picChg>
        <pc:picChg chg="add mod">
          <ac:chgData name="Lucas Sepriano" userId="f374dc794a54b2be" providerId="LiveId" clId="{3C93346D-647C-4D97-98B6-A06796272660}" dt="2022-03-29T01:14:22.011" v="481" actId="1076"/>
          <ac:picMkLst>
            <pc:docMk/>
            <pc:sldMk cId="10017539" sldId="462"/>
            <ac:picMk id="10" creationId="{7D736A27-947C-4743-8B6C-A2C7F082A9E2}"/>
          </ac:picMkLst>
        </pc:picChg>
        <pc:picChg chg="mod">
          <ac:chgData name="Lucas Sepriano" userId="f374dc794a54b2be" providerId="LiveId" clId="{3C93346D-647C-4D97-98B6-A06796272660}" dt="2022-03-29T00:57:44.113" v="389" actId="1038"/>
          <ac:picMkLst>
            <pc:docMk/>
            <pc:sldMk cId="10017539" sldId="462"/>
            <ac:picMk id="12" creationId="{899FA466-197A-4091-8950-25A79144A74B}"/>
          </ac:picMkLst>
        </pc:picChg>
      </pc:sldChg>
      <pc:sldChg chg="addSp delSp modSp add mod setBg">
        <pc:chgData name="Lucas Sepriano" userId="f374dc794a54b2be" providerId="LiveId" clId="{3C93346D-647C-4D97-98B6-A06796272660}" dt="2022-03-29T01:21:02.560" v="594" actId="1036"/>
        <pc:sldMkLst>
          <pc:docMk/>
          <pc:sldMk cId="354112385" sldId="463"/>
        </pc:sldMkLst>
        <pc:spChg chg="mod">
          <ac:chgData name="Lucas Sepriano" userId="f374dc794a54b2be" providerId="LiveId" clId="{3C93346D-647C-4D97-98B6-A06796272660}" dt="2022-03-29T01:20:47.469" v="570" actId="1038"/>
          <ac:spMkLst>
            <pc:docMk/>
            <pc:sldMk cId="354112385" sldId="463"/>
            <ac:spMk id="7" creationId="{F2F56B77-05A2-4479-B792-9253C4CFACB2}"/>
          </ac:spMkLst>
        </pc:spChg>
        <pc:picChg chg="del">
          <ac:chgData name="Lucas Sepriano" userId="f374dc794a54b2be" providerId="LiveId" clId="{3C93346D-647C-4D97-98B6-A06796272660}" dt="2022-03-29T01:16:38.620" v="518" actId="478"/>
          <ac:picMkLst>
            <pc:docMk/>
            <pc:sldMk cId="354112385" sldId="463"/>
            <ac:picMk id="5" creationId="{8A015513-FE9E-4B96-B049-4217DCFAA198}"/>
          </ac:picMkLst>
        </pc:picChg>
        <pc:picChg chg="add mod">
          <ac:chgData name="Lucas Sepriano" userId="f374dc794a54b2be" providerId="LiveId" clId="{3C93346D-647C-4D97-98B6-A06796272660}" dt="2022-03-29T01:20:50.765" v="580" actId="1038"/>
          <ac:picMkLst>
            <pc:docMk/>
            <pc:sldMk cId="354112385" sldId="463"/>
            <ac:picMk id="8" creationId="{64E1F9BB-E96B-413C-AA15-7E7866DFC3C6}"/>
          </ac:picMkLst>
        </pc:picChg>
        <pc:picChg chg="add mod">
          <ac:chgData name="Lucas Sepriano" userId="f374dc794a54b2be" providerId="LiveId" clId="{3C93346D-647C-4D97-98B6-A06796272660}" dt="2022-03-29T01:20:52.034" v="581"/>
          <ac:picMkLst>
            <pc:docMk/>
            <pc:sldMk cId="354112385" sldId="463"/>
            <ac:picMk id="9" creationId="{27E78E67-E7AB-48B6-9D52-87274B56CA7E}"/>
          </ac:picMkLst>
        </pc:picChg>
        <pc:picChg chg="add mod">
          <ac:chgData name="Lucas Sepriano" userId="f374dc794a54b2be" providerId="LiveId" clId="{3C93346D-647C-4D97-98B6-A06796272660}" dt="2022-03-29T01:21:02.560" v="594" actId="1036"/>
          <ac:picMkLst>
            <pc:docMk/>
            <pc:sldMk cId="354112385" sldId="463"/>
            <ac:picMk id="10" creationId="{C2F6130A-FE2E-4269-8910-A382E079C662}"/>
          </ac:picMkLst>
        </pc:picChg>
      </pc:sldChg>
      <pc:sldChg chg="add del setBg">
        <pc:chgData name="Lucas Sepriano" userId="f374dc794a54b2be" providerId="LiveId" clId="{3C93346D-647C-4D97-98B6-A06796272660}" dt="2022-03-29T01:16:10.779" v="509"/>
        <pc:sldMkLst>
          <pc:docMk/>
          <pc:sldMk cId="2826247049" sldId="463"/>
        </pc:sldMkLst>
      </pc:sldChg>
      <pc:sldChg chg="modSp mod">
        <pc:chgData name="Lucas Sepriano" userId="f374dc794a54b2be" providerId="LiveId" clId="{3C93346D-647C-4D97-98B6-A06796272660}" dt="2022-03-29T19:34:54.524" v="1423" actId="20577"/>
        <pc:sldMkLst>
          <pc:docMk/>
          <pc:sldMk cId="4163948493" sldId="464"/>
        </pc:sldMkLst>
        <pc:spChg chg="mod">
          <ac:chgData name="Lucas Sepriano" userId="f374dc794a54b2be" providerId="LiveId" clId="{3C93346D-647C-4D97-98B6-A06796272660}" dt="2022-03-29T19:34:54.524" v="1423" actId="20577"/>
          <ac:spMkLst>
            <pc:docMk/>
            <pc:sldMk cId="4163948493" sldId="464"/>
            <ac:spMk id="3" creationId="{08890EA7-CB15-4261-B505-B20A1CA2C760}"/>
          </ac:spMkLst>
        </pc:spChg>
      </pc:sldChg>
      <pc:sldChg chg="addSp delSp modSp mod">
        <pc:chgData name="Lucas Sepriano" userId="f374dc794a54b2be" providerId="LiveId" clId="{3C93346D-647C-4D97-98B6-A06796272660}" dt="2022-03-29T19:38:18.566" v="1468" actId="1076"/>
        <pc:sldMkLst>
          <pc:docMk/>
          <pc:sldMk cId="646371563" sldId="466"/>
        </pc:sldMkLst>
        <pc:spChg chg="mod">
          <ac:chgData name="Lucas Sepriano" userId="f374dc794a54b2be" providerId="LiveId" clId="{3C93346D-647C-4D97-98B6-A06796272660}" dt="2022-03-29T19:24:59.173" v="1189" actId="113"/>
          <ac:spMkLst>
            <pc:docMk/>
            <pc:sldMk cId="646371563" sldId="466"/>
            <ac:spMk id="6" creationId="{146DD8E8-0FCC-4FA0-9D41-87C3B23A0EB2}"/>
          </ac:spMkLst>
        </pc:spChg>
        <pc:picChg chg="add del mod">
          <ac:chgData name="Lucas Sepriano" userId="f374dc794a54b2be" providerId="LiveId" clId="{3C93346D-647C-4D97-98B6-A06796272660}" dt="2022-03-29T19:36:24.346" v="1453" actId="1076"/>
          <ac:picMkLst>
            <pc:docMk/>
            <pc:sldMk cId="646371563" sldId="466"/>
            <ac:picMk id="4" creationId="{8C578AB7-253C-4FE4-968F-50A335B2E740}"/>
          </ac:picMkLst>
        </pc:picChg>
        <pc:picChg chg="add del mod">
          <ac:chgData name="Lucas Sepriano" userId="f374dc794a54b2be" providerId="LiveId" clId="{3C93346D-647C-4D97-98B6-A06796272660}" dt="2022-03-29T19:37:46.489" v="1461" actId="478"/>
          <ac:picMkLst>
            <pc:docMk/>
            <pc:sldMk cId="646371563" sldId="466"/>
            <ac:picMk id="7" creationId="{7B95589C-E106-4C20-9958-EE09FDCCAED8}"/>
          </ac:picMkLst>
        </pc:picChg>
        <pc:picChg chg="add mod">
          <ac:chgData name="Lucas Sepriano" userId="f374dc794a54b2be" providerId="LiveId" clId="{3C93346D-647C-4D97-98B6-A06796272660}" dt="2022-03-29T19:38:18.566" v="1468" actId="1076"/>
          <ac:picMkLst>
            <pc:docMk/>
            <pc:sldMk cId="646371563" sldId="466"/>
            <ac:picMk id="9" creationId="{AD3CD2A2-3832-4204-B6F2-A519D0EC4469}"/>
          </ac:picMkLst>
        </pc:picChg>
      </pc:sldChg>
      <pc:sldChg chg="addSp modSp mod">
        <pc:chgData name="Lucas Sepriano" userId="f374dc794a54b2be" providerId="LiveId" clId="{3C93346D-647C-4D97-98B6-A06796272660}" dt="2022-03-29T19:30:30.648" v="1316" actId="14100"/>
        <pc:sldMkLst>
          <pc:docMk/>
          <pc:sldMk cId="4261037056" sldId="468"/>
        </pc:sldMkLst>
        <pc:spChg chg="add mod">
          <ac:chgData name="Lucas Sepriano" userId="f374dc794a54b2be" providerId="LiveId" clId="{3C93346D-647C-4D97-98B6-A06796272660}" dt="2022-03-29T19:30:30.648" v="1316" actId="14100"/>
          <ac:spMkLst>
            <pc:docMk/>
            <pc:sldMk cId="4261037056" sldId="468"/>
            <ac:spMk id="6" creationId="{9DFB5CC3-47E9-42F2-9B78-F9EE7CC62DA1}"/>
          </ac:spMkLst>
        </pc:spChg>
      </pc:sldChg>
      <pc:sldChg chg="addSp modSp mod setBg">
        <pc:chgData name="Lucas Sepriano" userId="f374dc794a54b2be" providerId="LiveId" clId="{3C93346D-647C-4D97-98B6-A06796272660}" dt="2022-03-29T18:40:33.247" v="986" actId="170"/>
        <pc:sldMkLst>
          <pc:docMk/>
          <pc:sldMk cId="3071582903" sldId="469"/>
        </pc:sldMkLst>
        <pc:spChg chg="mod ord">
          <ac:chgData name="Lucas Sepriano" userId="f374dc794a54b2be" providerId="LiveId" clId="{3C93346D-647C-4D97-98B6-A06796272660}" dt="2022-03-29T18:32:39.008" v="907" actId="26606"/>
          <ac:spMkLst>
            <pc:docMk/>
            <pc:sldMk cId="3071582903" sldId="469"/>
            <ac:spMk id="3" creationId="{6E72FA2C-EEA4-434B-A67A-A07FDB0A9370}"/>
          </ac:spMkLst>
        </pc:spChg>
        <pc:spChg chg="add mod">
          <ac:chgData name="Lucas Sepriano" userId="f374dc794a54b2be" providerId="LiveId" clId="{3C93346D-647C-4D97-98B6-A06796272660}" dt="2022-03-29T18:39:19.014" v="974" actId="1076"/>
          <ac:spMkLst>
            <pc:docMk/>
            <pc:sldMk cId="3071582903" sldId="469"/>
            <ac:spMk id="4" creationId="{65372D6C-F962-4CB8-8520-85DA278BE03A}"/>
          </ac:spMkLst>
        </pc:spChg>
        <pc:spChg chg="add">
          <ac:chgData name="Lucas Sepriano" userId="f374dc794a54b2be" providerId="LiveId" clId="{3C93346D-647C-4D97-98B6-A06796272660}" dt="2022-03-29T18:32:39.008" v="907" actId="26606"/>
          <ac:spMkLst>
            <pc:docMk/>
            <pc:sldMk cId="3071582903" sldId="469"/>
            <ac:spMk id="9" creationId="{C475749F-F487-4EFB-ABC7-C1359590EB76}"/>
          </ac:spMkLst>
        </pc:spChg>
        <pc:spChg chg="add">
          <ac:chgData name="Lucas Sepriano" userId="f374dc794a54b2be" providerId="LiveId" clId="{3C93346D-647C-4D97-98B6-A06796272660}" dt="2022-03-29T18:32:39.008" v="907" actId="26606"/>
          <ac:spMkLst>
            <pc:docMk/>
            <pc:sldMk cId="3071582903" sldId="469"/>
            <ac:spMk id="11" creationId="{16D6FAA8-41A5-46EA-A8AB-E9D2754A6F32}"/>
          </ac:spMkLst>
        </pc:spChg>
        <pc:picChg chg="add mod ord modCrop">
          <ac:chgData name="Lucas Sepriano" userId="f374dc794a54b2be" providerId="LiveId" clId="{3C93346D-647C-4D97-98B6-A06796272660}" dt="2022-03-29T18:40:33.247" v="986" actId="170"/>
          <ac:picMkLst>
            <pc:docMk/>
            <pc:sldMk cId="3071582903" sldId="469"/>
            <ac:picMk id="6" creationId="{17D18817-BFFD-4724-A695-EC268FC0E655}"/>
          </ac:picMkLst>
        </pc:picChg>
        <pc:picChg chg="add mod">
          <ac:chgData name="Lucas Sepriano" userId="f374dc794a54b2be" providerId="LiveId" clId="{3C93346D-647C-4D97-98B6-A06796272660}" dt="2022-03-29T18:38:38.352" v="964" actId="14100"/>
          <ac:picMkLst>
            <pc:docMk/>
            <pc:sldMk cId="3071582903" sldId="469"/>
            <ac:picMk id="8" creationId="{C844D32E-A455-41FF-8A4F-EBE81368B302}"/>
          </ac:picMkLst>
        </pc:picChg>
      </pc:sldChg>
      <pc:sldChg chg="addSp delSp modSp mod">
        <pc:chgData name="Lucas Sepriano" userId="f374dc794a54b2be" providerId="LiveId" clId="{3C93346D-647C-4D97-98B6-A06796272660}" dt="2022-03-29T19:32:06.138" v="1418" actId="20577"/>
        <pc:sldMkLst>
          <pc:docMk/>
          <pc:sldMk cId="1067609890" sldId="470"/>
        </pc:sldMkLst>
        <pc:spChg chg="del mod">
          <ac:chgData name="Lucas Sepriano" userId="f374dc794a54b2be" providerId="LiveId" clId="{3C93346D-647C-4D97-98B6-A06796272660}" dt="2022-03-29T19:09:19.379" v="1071" actId="478"/>
          <ac:spMkLst>
            <pc:docMk/>
            <pc:sldMk cId="1067609890" sldId="470"/>
            <ac:spMk id="4" creationId="{8FD28053-1575-4E94-B628-7692F83AD907}"/>
          </ac:spMkLst>
        </pc:spChg>
        <pc:spChg chg="del mod">
          <ac:chgData name="Lucas Sepriano" userId="f374dc794a54b2be" providerId="LiveId" clId="{3C93346D-647C-4D97-98B6-A06796272660}" dt="2022-03-29T19:18:43.104" v="1083" actId="478"/>
          <ac:spMkLst>
            <pc:docMk/>
            <pc:sldMk cId="1067609890" sldId="470"/>
            <ac:spMk id="6" creationId="{9A367F4C-6ADD-44CE-B0DD-3B5050F89A10}"/>
          </ac:spMkLst>
        </pc:spChg>
        <pc:spChg chg="mod">
          <ac:chgData name="Lucas Sepriano" userId="f374dc794a54b2be" providerId="LiveId" clId="{3C93346D-647C-4D97-98B6-A06796272660}" dt="2022-03-29T19:31:55.676" v="1388" actId="1076"/>
          <ac:spMkLst>
            <pc:docMk/>
            <pc:sldMk cId="1067609890" sldId="470"/>
            <ac:spMk id="7" creationId="{005757AA-6FD5-4C07-9AC9-CAA93C16D085}"/>
          </ac:spMkLst>
        </pc:spChg>
        <pc:spChg chg="add mod">
          <ac:chgData name="Lucas Sepriano" userId="f374dc794a54b2be" providerId="LiveId" clId="{3C93346D-647C-4D97-98B6-A06796272660}" dt="2022-03-29T19:24:37.227" v="1185" actId="1076"/>
          <ac:spMkLst>
            <pc:docMk/>
            <pc:sldMk cId="1067609890" sldId="470"/>
            <ac:spMk id="11" creationId="{1A5075F7-FEF8-4513-910E-A7DB43608AC2}"/>
          </ac:spMkLst>
        </pc:spChg>
        <pc:spChg chg="add mod">
          <ac:chgData name="Lucas Sepriano" userId="f374dc794a54b2be" providerId="LiveId" clId="{3C93346D-647C-4D97-98B6-A06796272660}" dt="2022-03-29T19:24:23.155" v="1182" actId="14100"/>
          <ac:spMkLst>
            <pc:docMk/>
            <pc:sldMk cId="1067609890" sldId="470"/>
            <ac:spMk id="12" creationId="{7B737245-C846-451F-B7B2-D2FEADF16ED6}"/>
          </ac:spMkLst>
        </pc:spChg>
        <pc:spChg chg="add mod">
          <ac:chgData name="Lucas Sepriano" userId="f374dc794a54b2be" providerId="LiveId" clId="{3C93346D-647C-4D97-98B6-A06796272660}" dt="2022-03-29T19:32:06.138" v="1418" actId="20577"/>
          <ac:spMkLst>
            <pc:docMk/>
            <pc:sldMk cId="1067609890" sldId="470"/>
            <ac:spMk id="13" creationId="{12B7C5D6-FF03-440A-896C-52F009A1093F}"/>
          </ac:spMkLst>
        </pc:spChg>
        <pc:picChg chg="del mod">
          <ac:chgData name="Lucas Sepriano" userId="f374dc794a54b2be" providerId="LiveId" clId="{3C93346D-647C-4D97-98B6-A06796272660}" dt="2022-03-29T19:09:09.493" v="1067" actId="478"/>
          <ac:picMkLst>
            <pc:docMk/>
            <pc:sldMk cId="1067609890" sldId="470"/>
            <ac:picMk id="3" creationId="{3D92602F-3A1A-4BE3-9E14-02F3394446F8}"/>
          </ac:picMkLst>
        </pc:picChg>
        <pc:picChg chg="mod">
          <ac:chgData name="Lucas Sepriano" userId="f374dc794a54b2be" providerId="LiveId" clId="{3C93346D-647C-4D97-98B6-A06796272660}" dt="2022-03-29T19:24:20.141" v="1181" actId="1076"/>
          <ac:picMkLst>
            <pc:docMk/>
            <pc:sldMk cId="1067609890" sldId="470"/>
            <ac:picMk id="5" creationId="{0680B862-EB1F-49F9-9B4C-26A166B2655D}"/>
          </ac:picMkLst>
        </pc:picChg>
        <pc:picChg chg="add del mod">
          <ac:chgData name="Lucas Sepriano" userId="f374dc794a54b2be" providerId="LiveId" clId="{3C93346D-647C-4D97-98B6-A06796272660}" dt="2022-03-29T19:20:44.521" v="1091" actId="478"/>
          <ac:picMkLst>
            <pc:docMk/>
            <pc:sldMk cId="1067609890" sldId="470"/>
            <ac:picMk id="8" creationId="{304B1A1F-5B96-44C6-AF35-02045AC401ED}"/>
          </ac:picMkLst>
        </pc:picChg>
        <pc:picChg chg="add mod">
          <ac:chgData name="Lucas Sepriano" userId="f374dc794a54b2be" providerId="LiveId" clId="{3C93346D-647C-4D97-98B6-A06796272660}" dt="2022-03-29T19:21:32.012" v="1101" actId="1076"/>
          <ac:picMkLst>
            <pc:docMk/>
            <pc:sldMk cId="1067609890" sldId="470"/>
            <ac:picMk id="10" creationId="{61B87104-07B5-48F1-8B21-D8F6EBA5C17B}"/>
          </ac:picMkLst>
        </pc:picChg>
      </pc:sldChg>
      <pc:sldChg chg="add del">
        <pc:chgData name="Lucas Sepriano" userId="f374dc794a54b2be" providerId="LiveId" clId="{3C93346D-647C-4D97-98B6-A06796272660}" dt="2022-03-29T17:51:50.288" v="889" actId="47"/>
        <pc:sldMkLst>
          <pc:docMk/>
          <pc:sldMk cId="3706165226" sldId="471"/>
        </pc:sldMkLst>
      </pc:sldChg>
      <pc:sldChg chg="addSp delSp modSp add mod">
        <pc:chgData name="Lucas Sepriano" userId="f374dc794a54b2be" providerId="LiveId" clId="{3C93346D-647C-4D97-98B6-A06796272660}" dt="2022-03-29T17:22:59.273" v="718" actId="164"/>
        <pc:sldMkLst>
          <pc:docMk/>
          <pc:sldMk cId="3934087466" sldId="472"/>
        </pc:sldMkLst>
        <pc:spChg chg="add del mod">
          <ac:chgData name="Lucas Sepriano" userId="f374dc794a54b2be" providerId="LiveId" clId="{3C93346D-647C-4D97-98B6-A06796272660}" dt="2022-03-29T17:18:09.193" v="667" actId="34136"/>
          <ac:spMkLst>
            <pc:docMk/>
            <pc:sldMk cId="3934087466" sldId="472"/>
            <ac:spMk id="2" creationId="{F3842D48-1E70-4DE8-A1BA-F9A4284177D0}"/>
          </ac:spMkLst>
        </pc:spChg>
        <pc:spChg chg="add del mod">
          <ac:chgData name="Lucas Sepriano" userId="f374dc794a54b2be" providerId="LiveId" clId="{3C93346D-647C-4D97-98B6-A06796272660}" dt="2022-03-29T17:22:30.198" v="710" actId="14100"/>
          <ac:spMkLst>
            <pc:docMk/>
            <pc:sldMk cId="3934087466" sldId="472"/>
            <ac:spMk id="3" creationId="{118993DE-5FA2-425A-942B-711F529C3F34}"/>
          </ac:spMkLst>
        </pc:spChg>
        <pc:spChg chg="add del mod">
          <ac:chgData name="Lucas Sepriano" userId="f374dc794a54b2be" providerId="LiveId" clId="{3C93346D-647C-4D97-98B6-A06796272660}" dt="2022-03-29T17:22:59.273" v="718" actId="164"/>
          <ac:spMkLst>
            <pc:docMk/>
            <pc:sldMk cId="3934087466" sldId="472"/>
            <ac:spMk id="4" creationId="{19C5DABF-BFF1-4841-8DA6-736AA05E2025}"/>
          </ac:spMkLst>
        </pc:spChg>
        <pc:spChg chg="add mod">
          <ac:chgData name="Lucas Sepriano" userId="f374dc794a54b2be" providerId="LiveId" clId="{3C93346D-647C-4D97-98B6-A06796272660}" dt="2022-03-29T17:22:59.273" v="718" actId="164"/>
          <ac:spMkLst>
            <pc:docMk/>
            <pc:sldMk cId="3934087466" sldId="472"/>
            <ac:spMk id="5" creationId="{363732AC-AABF-4AD2-86AD-3AD1A4D98A59}"/>
          </ac:spMkLst>
        </pc:spChg>
        <pc:spChg chg="del">
          <ac:chgData name="Lucas Sepriano" userId="f374dc794a54b2be" providerId="LiveId" clId="{3C93346D-647C-4D97-98B6-A06796272660}" dt="2022-03-29T17:05:47.469" v="605" actId="478"/>
          <ac:spMkLst>
            <pc:docMk/>
            <pc:sldMk cId="3934087466" sldId="472"/>
            <ac:spMk id="6" creationId="{5CE0BAB1-E586-4301-B2D0-1E9B131ACB30}"/>
          </ac:spMkLst>
        </pc:spChg>
        <pc:spChg chg="add del mod">
          <ac:chgData name="Lucas Sepriano" userId="f374dc794a54b2be" providerId="LiveId" clId="{3C93346D-647C-4D97-98B6-A06796272660}" dt="2022-03-29T17:22:59.273" v="718" actId="164"/>
          <ac:spMkLst>
            <pc:docMk/>
            <pc:sldMk cId="3934087466" sldId="472"/>
            <ac:spMk id="8" creationId="{DB2EAF66-12AC-4B9B-ACB3-F36F4C9FD493}"/>
          </ac:spMkLst>
        </pc:spChg>
        <pc:grpChg chg="add mod">
          <ac:chgData name="Lucas Sepriano" userId="f374dc794a54b2be" providerId="LiveId" clId="{3C93346D-647C-4D97-98B6-A06796272660}" dt="2022-03-29T17:22:59.273" v="718" actId="164"/>
          <ac:grpSpMkLst>
            <pc:docMk/>
            <pc:sldMk cId="3934087466" sldId="472"/>
            <ac:grpSpMk id="7" creationId="{4AF30949-3394-4F97-AED0-1B55F850FB6E}"/>
          </ac:grpSpMkLst>
        </pc:grpChg>
        <pc:picChg chg="add del mod">
          <ac:chgData name="Lucas Sepriano" userId="f374dc794a54b2be" providerId="LiveId" clId="{3C93346D-647C-4D97-98B6-A06796272660}" dt="2022-03-29T17:18:18.242" v="682"/>
          <ac:picMkLst>
            <pc:docMk/>
            <pc:sldMk cId="3934087466" sldId="472"/>
            <ac:picMk id="1026" creationId="{F12720E3-92B1-4BDB-86FB-D3E85690E33D}"/>
          </ac:picMkLst>
        </pc:picChg>
        <pc:picChg chg="add mod">
          <ac:chgData name="Lucas Sepriano" userId="f374dc794a54b2be" providerId="LiveId" clId="{3C93346D-647C-4D97-98B6-A06796272660}" dt="2022-03-29T17:22:29.775" v="709" actId="1076"/>
          <ac:picMkLst>
            <pc:docMk/>
            <pc:sldMk cId="3934087466" sldId="472"/>
            <ac:picMk id="1028" creationId="{1F11F344-9CE1-4758-A901-465F62BE8419}"/>
          </ac:picMkLst>
        </pc:picChg>
      </pc:sldChg>
      <pc:sldChg chg="addSp delSp modSp new mod">
        <pc:chgData name="Lucas Sepriano" userId="f374dc794a54b2be" providerId="LiveId" clId="{3C93346D-647C-4D97-98B6-A06796272660}" dt="2022-03-29T19:31:49.528" v="1387" actId="20577"/>
        <pc:sldMkLst>
          <pc:docMk/>
          <pc:sldMk cId="2766377948" sldId="473"/>
        </pc:sldMkLst>
        <pc:spChg chg="del">
          <ac:chgData name="Lucas Sepriano" userId="f374dc794a54b2be" providerId="LiveId" clId="{3C93346D-647C-4D97-98B6-A06796272660}" dt="2022-03-29T17:36:10.318" v="723" actId="478"/>
          <ac:spMkLst>
            <pc:docMk/>
            <pc:sldMk cId="2766377948" sldId="473"/>
            <ac:spMk id="2" creationId="{6E91BE57-05BC-4369-916A-293A12167F45}"/>
          </ac:spMkLst>
        </pc:spChg>
        <pc:spChg chg="add mod">
          <ac:chgData name="Lucas Sepriano" userId="f374dc794a54b2be" providerId="LiveId" clId="{3C93346D-647C-4D97-98B6-A06796272660}" dt="2022-03-29T17:36:45.102" v="730" actId="1076"/>
          <ac:spMkLst>
            <pc:docMk/>
            <pc:sldMk cId="2766377948" sldId="473"/>
            <ac:spMk id="5" creationId="{7DAEFDAC-A4C4-4E6C-A12E-0E356EA4EE9D}"/>
          </ac:spMkLst>
        </pc:spChg>
        <pc:spChg chg="add del mod">
          <ac:chgData name="Lucas Sepriano" userId="f374dc794a54b2be" providerId="LiveId" clId="{3C93346D-647C-4D97-98B6-A06796272660}" dt="2022-03-29T19:29:48.377" v="1239"/>
          <ac:spMkLst>
            <pc:docMk/>
            <pc:sldMk cId="2766377948" sldId="473"/>
            <ac:spMk id="6" creationId="{195DAA2A-0488-4930-87C3-3D05302C5FD1}"/>
          </ac:spMkLst>
        </pc:spChg>
        <pc:spChg chg="add mod">
          <ac:chgData name="Lucas Sepriano" userId="f374dc794a54b2be" providerId="LiveId" clId="{3C93346D-647C-4D97-98B6-A06796272660}" dt="2022-03-29T19:31:49.528" v="1387" actId="20577"/>
          <ac:spMkLst>
            <pc:docMk/>
            <pc:sldMk cId="2766377948" sldId="473"/>
            <ac:spMk id="7" creationId="{4712C2E5-24A1-44B2-93A7-23893D86BFAC}"/>
          </ac:spMkLst>
        </pc:spChg>
        <pc:picChg chg="add mod modCrop">
          <ac:chgData name="Lucas Sepriano" userId="f374dc794a54b2be" providerId="LiveId" clId="{3C93346D-647C-4D97-98B6-A06796272660}" dt="2022-03-29T17:36:12.778" v="724" actId="1076"/>
          <ac:picMkLst>
            <pc:docMk/>
            <pc:sldMk cId="2766377948" sldId="473"/>
            <ac:picMk id="4" creationId="{9A5E6E9B-F455-4110-8EE4-3675BEC06BA4}"/>
          </ac:picMkLst>
        </pc:picChg>
      </pc:sldChg>
      <pc:sldChg chg="addSp delSp modSp new mod">
        <pc:chgData name="Lucas Sepriano" userId="f374dc794a54b2be" providerId="LiveId" clId="{3C93346D-647C-4D97-98B6-A06796272660}" dt="2022-03-29T17:45:19.224" v="835" actId="14100"/>
        <pc:sldMkLst>
          <pc:docMk/>
          <pc:sldMk cId="1104268181" sldId="474"/>
        </pc:sldMkLst>
        <pc:spChg chg="del">
          <ac:chgData name="Lucas Sepriano" userId="f374dc794a54b2be" providerId="LiveId" clId="{3C93346D-647C-4D97-98B6-A06796272660}" dt="2022-03-29T17:39:55.701" v="733" actId="478"/>
          <ac:spMkLst>
            <pc:docMk/>
            <pc:sldMk cId="1104268181" sldId="474"/>
            <ac:spMk id="2" creationId="{5C141D9A-F022-413F-949B-E88A34A25E7F}"/>
          </ac:spMkLst>
        </pc:spChg>
        <pc:spChg chg="add mod">
          <ac:chgData name="Lucas Sepriano" userId="f374dc794a54b2be" providerId="LiveId" clId="{3C93346D-647C-4D97-98B6-A06796272660}" dt="2022-03-29T17:39:59.021" v="735" actId="1076"/>
          <ac:spMkLst>
            <pc:docMk/>
            <pc:sldMk cId="1104268181" sldId="474"/>
            <ac:spMk id="5" creationId="{45A6826C-9D61-4529-A69A-75B6D0451709}"/>
          </ac:spMkLst>
        </pc:spChg>
        <pc:spChg chg="add mod">
          <ac:chgData name="Lucas Sepriano" userId="f374dc794a54b2be" providerId="LiveId" clId="{3C93346D-647C-4D97-98B6-A06796272660}" dt="2022-03-29T17:45:19.224" v="835" actId="14100"/>
          <ac:spMkLst>
            <pc:docMk/>
            <pc:sldMk cId="1104268181" sldId="474"/>
            <ac:spMk id="6" creationId="{F3EF1AE9-3E3F-49F2-AFAC-ABBF624C5648}"/>
          </ac:spMkLst>
        </pc:spChg>
        <pc:spChg chg="add mod">
          <ac:chgData name="Lucas Sepriano" userId="f374dc794a54b2be" providerId="LiveId" clId="{3C93346D-647C-4D97-98B6-A06796272660}" dt="2022-03-29T17:41:17.795" v="751"/>
          <ac:spMkLst>
            <pc:docMk/>
            <pc:sldMk cId="1104268181" sldId="474"/>
            <ac:spMk id="7" creationId="{888F19FA-4E92-49D2-89D0-4F25A512FFAD}"/>
          </ac:spMkLst>
        </pc:spChg>
        <pc:graphicFrameChg chg="add mod modGraphic">
          <ac:chgData name="Lucas Sepriano" userId="f374dc794a54b2be" providerId="LiveId" clId="{3C93346D-647C-4D97-98B6-A06796272660}" dt="2022-03-29T17:45:02.978" v="827" actId="14100"/>
          <ac:graphicFrameMkLst>
            <pc:docMk/>
            <pc:sldMk cId="1104268181" sldId="474"/>
            <ac:graphicFrameMk id="4" creationId="{137DD274-4484-4515-96A2-6A9A4B577A7F}"/>
          </ac:graphicFrameMkLst>
        </pc:graphicFrameChg>
        <pc:graphicFrameChg chg="add del mod">
          <ac:chgData name="Lucas Sepriano" userId="f374dc794a54b2be" providerId="LiveId" clId="{3C93346D-647C-4D97-98B6-A06796272660}" dt="2022-03-29T17:44:34.654" v="820"/>
          <ac:graphicFrameMkLst>
            <pc:docMk/>
            <pc:sldMk cId="1104268181" sldId="474"/>
            <ac:graphicFrameMk id="8" creationId="{320099AE-9EB6-4E40-BC42-DE02FB586FBC}"/>
          </ac:graphicFrameMkLst>
        </pc:graphicFrameChg>
        <pc:picChg chg="add mod">
          <ac:chgData name="Lucas Sepriano" userId="f374dc794a54b2be" providerId="LiveId" clId="{3C93346D-647C-4D97-98B6-A06796272660}" dt="2022-03-29T17:45:07.307" v="833" actId="1035"/>
          <ac:picMkLst>
            <pc:docMk/>
            <pc:sldMk cId="1104268181" sldId="474"/>
            <ac:picMk id="3" creationId="{21DC037B-A96B-4557-BA1E-5BF62F6E4ECE}"/>
          </ac:picMkLst>
        </pc:picChg>
      </pc:sldChg>
      <pc:sldChg chg="addSp delSp modSp new mod">
        <pc:chgData name="Lucas Sepriano" userId="f374dc794a54b2be" providerId="LiveId" clId="{3C93346D-647C-4D97-98B6-A06796272660}" dt="2022-03-29T17:45:35.632" v="837" actId="1035"/>
        <pc:sldMkLst>
          <pc:docMk/>
          <pc:sldMk cId="3080382762" sldId="475"/>
        </pc:sldMkLst>
        <pc:spChg chg="del">
          <ac:chgData name="Lucas Sepriano" userId="f374dc794a54b2be" providerId="LiveId" clId="{3C93346D-647C-4D97-98B6-A06796272660}" dt="2022-03-29T17:42:19.200" v="773" actId="478"/>
          <ac:spMkLst>
            <pc:docMk/>
            <pc:sldMk cId="3080382762" sldId="475"/>
            <ac:spMk id="2" creationId="{0EF3EEDD-EDC6-4991-B628-E7F1B9E62034}"/>
          </ac:spMkLst>
        </pc:spChg>
        <pc:spChg chg="add mod">
          <ac:chgData name="Lucas Sepriano" userId="f374dc794a54b2be" providerId="LiveId" clId="{3C93346D-647C-4D97-98B6-A06796272660}" dt="2022-03-29T17:42:25.259" v="774"/>
          <ac:spMkLst>
            <pc:docMk/>
            <pc:sldMk cId="3080382762" sldId="475"/>
            <ac:spMk id="5" creationId="{593F6AF6-9329-431B-8256-1A2BEF692DB8}"/>
          </ac:spMkLst>
        </pc:spChg>
        <pc:spChg chg="add mod ord">
          <ac:chgData name="Lucas Sepriano" userId="f374dc794a54b2be" providerId="LiveId" clId="{3C93346D-647C-4D97-98B6-A06796272660}" dt="2022-03-29T17:43:55.799" v="815" actId="1036"/>
          <ac:spMkLst>
            <pc:docMk/>
            <pc:sldMk cId="3080382762" sldId="475"/>
            <ac:spMk id="6" creationId="{680C5448-0BBF-46A6-BDA5-C8C1B67B88B2}"/>
          </ac:spMkLst>
        </pc:spChg>
        <pc:spChg chg="add mod">
          <ac:chgData name="Lucas Sepriano" userId="f374dc794a54b2be" providerId="LiveId" clId="{3C93346D-647C-4D97-98B6-A06796272660}" dt="2022-03-29T17:43:03.515" v="783" actId="1076"/>
          <ac:spMkLst>
            <pc:docMk/>
            <pc:sldMk cId="3080382762" sldId="475"/>
            <ac:spMk id="7" creationId="{7F515A26-790B-41E5-BFB5-950CEB3919FC}"/>
          </ac:spMkLst>
        </pc:spChg>
        <pc:spChg chg="add mod">
          <ac:chgData name="Lucas Sepriano" userId="f374dc794a54b2be" providerId="LiveId" clId="{3C93346D-647C-4D97-98B6-A06796272660}" dt="2022-03-29T17:45:35.632" v="837" actId="1035"/>
          <ac:spMkLst>
            <pc:docMk/>
            <pc:sldMk cId="3080382762" sldId="475"/>
            <ac:spMk id="9" creationId="{C97D9F24-0EBE-425F-ACB3-49D5E97375F8}"/>
          </ac:spMkLst>
        </pc:spChg>
        <pc:graphicFrameChg chg="add mod">
          <ac:chgData name="Lucas Sepriano" userId="f374dc794a54b2be" providerId="LiveId" clId="{3C93346D-647C-4D97-98B6-A06796272660}" dt="2022-03-29T17:42:25.259" v="774"/>
          <ac:graphicFrameMkLst>
            <pc:docMk/>
            <pc:sldMk cId="3080382762" sldId="475"/>
            <ac:graphicFrameMk id="4" creationId="{5D829D9B-E4E7-47E9-8B23-81322C8A17C8}"/>
          </ac:graphicFrameMkLst>
        </pc:graphicFrameChg>
        <pc:picChg chg="add mod">
          <ac:chgData name="Lucas Sepriano" userId="f374dc794a54b2be" providerId="LiveId" clId="{3C93346D-647C-4D97-98B6-A06796272660}" dt="2022-03-29T17:43:28.610" v="788" actId="14100"/>
          <ac:picMkLst>
            <pc:docMk/>
            <pc:sldMk cId="3080382762" sldId="475"/>
            <ac:picMk id="3" creationId="{9F93BDA7-A562-49DA-B3F2-DCECF7AC2465}"/>
          </ac:picMkLst>
        </pc:picChg>
        <pc:picChg chg="add mod">
          <ac:chgData name="Lucas Sepriano" userId="f374dc794a54b2be" providerId="LiveId" clId="{3C93346D-647C-4D97-98B6-A06796272660}" dt="2022-03-29T17:43:21.315" v="785" actId="1076"/>
          <ac:picMkLst>
            <pc:docMk/>
            <pc:sldMk cId="3080382762" sldId="475"/>
            <ac:picMk id="8" creationId="{EB2777EE-3DD1-4473-A895-4CB6BED50587}"/>
          </ac:picMkLst>
        </pc:picChg>
      </pc:sldChg>
      <pc:sldChg chg="addSp delSp new del mod">
        <pc:chgData name="Lucas Sepriano" userId="f374dc794a54b2be" providerId="LiveId" clId="{3C93346D-647C-4D97-98B6-A06796272660}" dt="2022-03-29T17:46:26.569" v="846" actId="680"/>
        <pc:sldMkLst>
          <pc:docMk/>
          <pc:sldMk cId="341677058" sldId="476"/>
        </pc:sldMkLst>
        <pc:spChg chg="add del">
          <ac:chgData name="Lucas Sepriano" userId="f374dc794a54b2be" providerId="LiveId" clId="{3C93346D-647C-4D97-98B6-A06796272660}" dt="2022-03-29T17:46:25.815" v="845" actId="478"/>
          <ac:spMkLst>
            <pc:docMk/>
            <pc:sldMk cId="341677058" sldId="476"/>
            <ac:spMk id="2" creationId="{22102E45-7AA8-495E-985C-B76EEB3B1CA4}"/>
          </ac:spMkLst>
        </pc:spChg>
      </pc:sldChg>
      <pc:sldChg chg="new del">
        <pc:chgData name="Lucas Sepriano" userId="f374dc794a54b2be" providerId="LiveId" clId="{3C93346D-647C-4D97-98B6-A06796272660}" dt="2022-03-29T17:46:11.959" v="840" actId="680"/>
        <pc:sldMkLst>
          <pc:docMk/>
          <pc:sldMk cId="959833466" sldId="476"/>
        </pc:sldMkLst>
      </pc:sldChg>
      <pc:sldChg chg="new del">
        <pc:chgData name="Lucas Sepriano" userId="f374dc794a54b2be" providerId="LiveId" clId="{3C93346D-647C-4D97-98B6-A06796272660}" dt="2022-03-29T17:46:59.388" v="850" actId="47"/>
        <pc:sldMkLst>
          <pc:docMk/>
          <pc:sldMk cId="1561008331" sldId="476"/>
        </pc:sldMkLst>
      </pc:sldChg>
      <pc:sldChg chg="new add del">
        <pc:chgData name="Lucas Sepriano" userId="f374dc794a54b2be" providerId="LiveId" clId="{3C93346D-647C-4D97-98B6-A06796272660}" dt="2022-03-29T17:50:49.296" v="873" actId="47"/>
        <pc:sldMkLst>
          <pc:docMk/>
          <pc:sldMk cId="3935126927" sldId="476"/>
        </pc:sldMkLst>
      </pc:sldChg>
      <pc:sldChg chg="new del">
        <pc:chgData name="Lucas Sepriano" userId="f374dc794a54b2be" providerId="LiveId" clId="{3C93346D-647C-4D97-98B6-A06796272660}" dt="2022-03-29T17:46:24.714" v="844" actId="680"/>
        <pc:sldMkLst>
          <pc:docMk/>
          <pc:sldMk cId="2139886165" sldId="477"/>
        </pc:sldMkLst>
      </pc:sldChg>
      <pc:sldMasterChg chg="del delSldLayout">
        <pc:chgData name="Lucas Sepriano" userId="f374dc794a54b2be" providerId="LiveId" clId="{3C93346D-647C-4D97-98B6-A06796272660}" dt="2022-03-29T00:33:38.445" v="284" actId="700"/>
        <pc:sldMasterMkLst>
          <pc:docMk/>
          <pc:sldMasterMk cId="0" sldId="2147483648"/>
        </pc:sldMasterMkLst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delSldLayout">
        <pc:chgData name="Lucas Sepriano" userId="f374dc794a54b2be" providerId="LiveId" clId="{3C93346D-647C-4D97-98B6-A06796272660}" dt="2022-03-29T00:58:01.758" v="394" actId="47"/>
        <pc:sldMasterMkLst>
          <pc:docMk/>
          <pc:sldMasterMk cId="4211837933" sldId="2147483674"/>
        </pc:sldMasterMkLst>
        <pc:sldLayoutChg chg="del">
          <pc:chgData name="Lucas Sepriano" userId="f374dc794a54b2be" providerId="LiveId" clId="{3C93346D-647C-4D97-98B6-A06796272660}" dt="2022-03-29T00:58:01.758" v="394" actId="47"/>
          <pc:sldLayoutMkLst>
            <pc:docMk/>
            <pc:sldMasterMk cId="4211837933" sldId="2147483674"/>
            <pc:sldLayoutMk cId="604181103" sldId="2147483681"/>
          </pc:sldLayoutMkLst>
        </pc:sldLayoutChg>
      </pc:sldMasterChg>
      <pc:sldMasterChg chg="del delSldLayout">
        <pc:chgData name="Lucas Sepriano" userId="f374dc794a54b2be" providerId="LiveId" clId="{3C93346D-647C-4D97-98B6-A06796272660}" dt="2022-03-29T00:33:38.445" v="284" actId="700"/>
        <pc:sldMasterMkLst>
          <pc:docMk/>
          <pc:sldMasterMk cId="2014810213" sldId="2147483677"/>
        </pc:sldMasterMkLst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2014810213" sldId="2147483677"/>
            <pc:sldLayoutMk cId="1863321145" sldId="2147483649"/>
          </pc:sldLayoutMkLst>
        </pc:sldLayoutChg>
        <pc:sldLayoutChg chg="del">
          <pc:chgData name="Lucas Sepriano" userId="f374dc794a54b2be" providerId="LiveId" clId="{3C93346D-647C-4D97-98B6-A06796272660}" dt="2022-03-29T00:33:38.445" v="284" actId="700"/>
          <pc:sldLayoutMkLst>
            <pc:docMk/>
            <pc:sldMasterMk cId="2014810213" sldId="2147483677"/>
            <pc:sldLayoutMk cId="1807576892" sldId="214748365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05/08/2022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97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7760474" y="6249725"/>
            <a:ext cx="4325509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729" y="6289036"/>
            <a:ext cx="3869635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05/08/2022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234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3"/>
            <a:ext cx="12192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7760474" y="6249725"/>
            <a:ext cx="4325509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411" y="6303903"/>
            <a:ext cx="3869635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05/08/2022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27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505BB-C7FB-42A3-9E6B-13089A9F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367120-9108-43FD-9719-FA3DB3A67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2CDF49-A879-4F46-AF4B-A5DE6C2F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EA2B-956C-4DAF-817E-29CBA53C9233}" type="datetimeFigureOut">
              <a:rPr lang="pt-BR" smtClean="0"/>
              <a:t>05/08/2022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44DA6A-FC7F-431F-B1C0-7B24C7D11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7B84AC-73AC-47E1-94EF-3C76FDEA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9668-187D-4005-84F9-E1E755D5F9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0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3" r:id="rId3"/>
    <p:sldLayoutId id="2147483678" r:id="rId4"/>
    <p:sldLayoutId id="2147483679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8FB4-ED44-4D05-B198-27467FCBC54D}" type="datetimeFigureOut">
              <a:rPr lang="pt-BR" smtClean="0"/>
              <a:t>05/08/2022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8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products/raspberry-pi-4-model-b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Raspberry_Pi" TargetMode="External"/><Relationship Id="rId13" Type="http://schemas.openxmlformats.org/officeDocument/2006/relationships/hyperlink" Target="https://www.raspberrypi.com/products/raspberry-pi-4-model-b/specifications/" TargetMode="External"/><Relationship Id="rId18" Type="http://schemas.openxmlformats.org/officeDocument/2006/relationships/hyperlink" Target="https://blog.fazedores.com/introducao-ao-raspberry-pi-b/" TargetMode="External"/><Relationship Id="rId3" Type="http://schemas.openxmlformats.org/officeDocument/2006/relationships/hyperlink" Target="https://cdn.hipwallpaper.com/i/87/15/Fygfke.png" TargetMode="External"/><Relationship Id="rId7" Type="http://schemas.openxmlformats.org/officeDocument/2006/relationships/hyperlink" Target="https://www.embarcados.com.br/arduino-uno/#O-cerebro-do-Arduino-UNO" TargetMode="External"/><Relationship Id="rId12" Type="http://schemas.openxmlformats.org/officeDocument/2006/relationships/hyperlink" Target="https://www.filipeflop.com/blog/o-que-e-raspberry-pi/" TargetMode="External"/><Relationship Id="rId17" Type="http://schemas.openxmlformats.org/officeDocument/2006/relationships/hyperlink" Target="https://www.youtube.com/watch?v=bFry5s3czvo&amp;t=37s" TargetMode="External"/><Relationship Id="rId2" Type="http://schemas.openxmlformats.org/officeDocument/2006/relationships/hyperlink" Target="https://portal.vidadesilicio.com.br/o-que-e-arduino-e-como-funciona/" TargetMode="External"/><Relationship Id="rId16" Type="http://schemas.openxmlformats.org/officeDocument/2006/relationships/hyperlink" Target="https://retropie.org.uk/about/system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eletronicaparaartistas.com.br/arduino-1-introducao/#:~:text=Arquitetura%20do%20Arduino.%20O%20circuito%20do%20Arduino%20%C3%A9,de%20processamento%20%28%20CPU%20%29%2C%20entradas%20e%20sa%C3%ADdas" TargetMode="External"/><Relationship Id="rId11" Type="http://schemas.openxmlformats.org/officeDocument/2006/relationships/hyperlink" Target="https://www.aranacorp.com/pt/programar-o-seu-raspberry-pi-em-c-c/" TargetMode="External"/><Relationship Id="rId5" Type="http://schemas.openxmlformats.org/officeDocument/2006/relationships/hyperlink" Target="https://www.filipeflop.com/blog/o-que-e-arduino/" TargetMode="External"/><Relationship Id="rId15" Type="http://schemas.openxmlformats.org/officeDocument/2006/relationships/hyperlink" Target="https://www.raspberrypi.com/documentation/computers/raspberry-pi.html#SD_BOOT_MAX_RETRIES" TargetMode="External"/><Relationship Id="rId10" Type="http://schemas.openxmlformats.org/officeDocument/2006/relationships/hyperlink" Target="https://olhardigital.com.br/2019/02/18/noticias/raspberry-pi-o-que-e-para-que-serve-e-como-comprar/" TargetMode="External"/><Relationship Id="rId4" Type="http://schemas.openxmlformats.org/officeDocument/2006/relationships/hyperlink" Target="https://arduinoaprendizes.wordpress.com/2015/04/22/historiaarduino/" TargetMode="External"/><Relationship Id="rId9" Type="http://schemas.openxmlformats.org/officeDocument/2006/relationships/hyperlink" Target="https://tecnoblog.net/responde/o-que-e-o-raspberry-pi/" TargetMode="External"/><Relationship Id="rId14" Type="http://schemas.openxmlformats.org/officeDocument/2006/relationships/hyperlink" Target="https://retropie.org.uk/doc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Recortados 1">
            <a:extLst>
              <a:ext uri="{FF2B5EF4-FFF2-40B4-BE49-F238E27FC236}">
                <a16:creationId xmlns:a16="http://schemas.microsoft.com/office/drawing/2014/main" id="{F3842D48-1E70-4DE8-A1BA-F9A4284177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700" y="569625"/>
            <a:ext cx="12204700" cy="5261549"/>
          </a:xfrm>
          <a:custGeom>
            <a:avLst/>
            <a:gdLst>
              <a:gd name="connsiteX0" fmla="*/ 876942 w 12192000"/>
              <a:gd name="connsiteY0" fmla="*/ 0 h 5261549"/>
              <a:gd name="connsiteX1" fmla="*/ 11315058 w 12192000"/>
              <a:gd name="connsiteY1" fmla="*/ 0 h 5261549"/>
              <a:gd name="connsiteX2" fmla="*/ 12192000 w 12192000"/>
              <a:gd name="connsiteY2" fmla="*/ 876942 h 5261549"/>
              <a:gd name="connsiteX3" fmla="*/ 12192000 w 12192000"/>
              <a:gd name="connsiteY3" fmla="*/ 5261549 h 5261549"/>
              <a:gd name="connsiteX4" fmla="*/ 12192000 w 12192000"/>
              <a:gd name="connsiteY4" fmla="*/ 5261549 h 5261549"/>
              <a:gd name="connsiteX5" fmla="*/ 0 w 12192000"/>
              <a:gd name="connsiteY5" fmla="*/ 5261549 h 5261549"/>
              <a:gd name="connsiteX6" fmla="*/ 0 w 12192000"/>
              <a:gd name="connsiteY6" fmla="*/ 5261549 h 5261549"/>
              <a:gd name="connsiteX7" fmla="*/ 0 w 12192000"/>
              <a:gd name="connsiteY7" fmla="*/ 876942 h 5261549"/>
              <a:gd name="connsiteX8" fmla="*/ 876942 w 12192000"/>
              <a:gd name="connsiteY8" fmla="*/ 0 h 5261549"/>
              <a:gd name="connsiteX0" fmla="*/ 876942 w 12192000"/>
              <a:gd name="connsiteY0" fmla="*/ 0 h 5261549"/>
              <a:gd name="connsiteX1" fmla="*/ 11315058 w 12192000"/>
              <a:gd name="connsiteY1" fmla="*/ 0 h 5261549"/>
              <a:gd name="connsiteX2" fmla="*/ 12192000 w 12192000"/>
              <a:gd name="connsiteY2" fmla="*/ 876942 h 5261549"/>
              <a:gd name="connsiteX3" fmla="*/ 12192000 w 12192000"/>
              <a:gd name="connsiteY3" fmla="*/ 5261549 h 5261549"/>
              <a:gd name="connsiteX4" fmla="*/ 12192000 w 12192000"/>
              <a:gd name="connsiteY4" fmla="*/ 5261549 h 5261549"/>
              <a:gd name="connsiteX5" fmla="*/ 0 w 12192000"/>
              <a:gd name="connsiteY5" fmla="*/ 5261549 h 5261549"/>
              <a:gd name="connsiteX6" fmla="*/ 431800 w 12192000"/>
              <a:gd name="connsiteY6" fmla="*/ 4791649 h 5261549"/>
              <a:gd name="connsiteX7" fmla="*/ 0 w 12192000"/>
              <a:gd name="connsiteY7" fmla="*/ 876942 h 5261549"/>
              <a:gd name="connsiteX8" fmla="*/ 876942 w 12192000"/>
              <a:gd name="connsiteY8" fmla="*/ 0 h 5261549"/>
              <a:gd name="connsiteX0" fmla="*/ 876942 w 12192000"/>
              <a:gd name="connsiteY0" fmla="*/ 0 h 5261549"/>
              <a:gd name="connsiteX1" fmla="*/ 11315058 w 12192000"/>
              <a:gd name="connsiteY1" fmla="*/ 0 h 5261549"/>
              <a:gd name="connsiteX2" fmla="*/ 12192000 w 12192000"/>
              <a:gd name="connsiteY2" fmla="*/ 876942 h 5261549"/>
              <a:gd name="connsiteX3" fmla="*/ 12192000 w 12192000"/>
              <a:gd name="connsiteY3" fmla="*/ 5261549 h 5261549"/>
              <a:gd name="connsiteX4" fmla="*/ 12192000 w 12192000"/>
              <a:gd name="connsiteY4" fmla="*/ 5261549 h 5261549"/>
              <a:gd name="connsiteX5" fmla="*/ 1092200 w 12192000"/>
              <a:gd name="connsiteY5" fmla="*/ 5172649 h 5261549"/>
              <a:gd name="connsiteX6" fmla="*/ 431800 w 12192000"/>
              <a:gd name="connsiteY6" fmla="*/ 4791649 h 5261549"/>
              <a:gd name="connsiteX7" fmla="*/ 0 w 12192000"/>
              <a:gd name="connsiteY7" fmla="*/ 876942 h 5261549"/>
              <a:gd name="connsiteX8" fmla="*/ 876942 w 12192000"/>
              <a:gd name="connsiteY8" fmla="*/ 0 h 5261549"/>
              <a:gd name="connsiteX0" fmla="*/ 876942 w 12192000"/>
              <a:gd name="connsiteY0" fmla="*/ 0 h 5261549"/>
              <a:gd name="connsiteX1" fmla="*/ 11315058 w 12192000"/>
              <a:gd name="connsiteY1" fmla="*/ 0 h 5261549"/>
              <a:gd name="connsiteX2" fmla="*/ 12192000 w 12192000"/>
              <a:gd name="connsiteY2" fmla="*/ 876942 h 5261549"/>
              <a:gd name="connsiteX3" fmla="*/ 12192000 w 12192000"/>
              <a:gd name="connsiteY3" fmla="*/ 5261549 h 5261549"/>
              <a:gd name="connsiteX4" fmla="*/ 12192000 w 12192000"/>
              <a:gd name="connsiteY4" fmla="*/ 5261549 h 5261549"/>
              <a:gd name="connsiteX5" fmla="*/ 1447800 w 12192000"/>
              <a:gd name="connsiteY5" fmla="*/ 5248849 h 5261549"/>
              <a:gd name="connsiteX6" fmla="*/ 431800 w 12192000"/>
              <a:gd name="connsiteY6" fmla="*/ 4791649 h 5261549"/>
              <a:gd name="connsiteX7" fmla="*/ 0 w 12192000"/>
              <a:gd name="connsiteY7" fmla="*/ 876942 h 5261549"/>
              <a:gd name="connsiteX8" fmla="*/ 876942 w 121920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605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605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605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605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9313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551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551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551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732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097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097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  <a:gd name="connsiteX0" fmla="*/ 889642 w 12204700"/>
              <a:gd name="connsiteY0" fmla="*/ 0 h 5261549"/>
              <a:gd name="connsiteX1" fmla="*/ 11327758 w 12204700"/>
              <a:gd name="connsiteY1" fmla="*/ 0 h 5261549"/>
              <a:gd name="connsiteX2" fmla="*/ 12204700 w 12204700"/>
              <a:gd name="connsiteY2" fmla="*/ 876942 h 5261549"/>
              <a:gd name="connsiteX3" fmla="*/ 12204700 w 12204700"/>
              <a:gd name="connsiteY3" fmla="*/ 5261549 h 5261549"/>
              <a:gd name="connsiteX4" fmla="*/ 12204700 w 12204700"/>
              <a:gd name="connsiteY4" fmla="*/ 5261549 h 5261549"/>
              <a:gd name="connsiteX5" fmla="*/ 1409700 w 12204700"/>
              <a:gd name="connsiteY5" fmla="*/ 5248849 h 5261549"/>
              <a:gd name="connsiteX6" fmla="*/ 0 w 12204700"/>
              <a:gd name="connsiteY6" fmla="*/ 4867849 h 5261549"/>
              <a:gd name="connsiteX7" fmla="*/ 12700 w 12204700"/>
              <a:gd name="connsiteY7" fmla="*/ 876942 h 5261549"/>
              <a:gd name="connsiteX8" fmla="*/ 889642 w 12204700"/>
              <a:gd name="connsiteY8" fmla="*/ 0 h 526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4700" h="5261549">
                <a:moveTo>
                  <a:pt x="889642" y="0"/>
                </a:moveTo>
                <a:lnTo>
                  <a:pt x="11327758" y="0"/>
                </a:lnTo>
                <a:lnTo>
                  <a:pt x="12204700" y="876942"/>
                </a:lnTo>
                <a:lnTo>
                  <a:pt x="12204700" y="5261549"/>
                </a:lnTo>
                <a:lnTo>
                  <a:pt x="12204700" y="5261549"/>
                </a:lnTo>
                <a:lnTo>
                  <a:pt x="1409700" y="5248849"/>
                </a:lnTo>
                <a:cubicBezTo>
                  <a:pt x="1100667" y="5066816"/>
                  <a:pt x="728133" y="4986382"/>
                  <a:pt x="0" y="4867849"/>
                </a:cubicBezTo>
                <a:cubicBezTo>
                  <a:pt x="4233" y="3516380"/>
                  <a:pt x="8467" y="2228411"/>
                  <a:pt x="12700" y="876942"/>
                </a:cubicBezTo>
                <a:lnTo>
                  <a:pt x="889642" y="0"/>
                </a:lnTo>
                <a:close/>
              </a:path>
            </a:pathLst>
          </a:cu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18993DE-5FA2-425A-942B-711F529C3F34}"/>
              </a:ext>
            </a:extLst>
          </p:cNvPr>
          <p:cNvSpPr/>
          <p:nvPr/>
        </p:nvSpPr>
        <p:spPr>
          <a:xfrm>
            <a:off x="1498600" y="1041816"/>
            <a:ext cx="9194800" cy="4431884"/>
          </a:xfrm>
          <a:prstGeom prst="rect">
            <a:avLst/>
          </a:prstGeom>
          <a:solidFill>
            <a:srgbClr val="FACD4F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Comunicação Arduino e Raspberry Pi usando I2C - Arduino Portugal">
            <a:extLst>
              <a:ext uri="{FF2B5EF4-FFF2-40B4-BE49-F238E27FC236}">
                <a16:creationId xmlns:a16="http://schemas.microsoft.com/office/drawing/2014/main" id="{1F11F344-9CE1-4758-A901-465F62BE8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282" y="1262451"/>
            <a:ext cx="8242736" cy="387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4AF30949-3394-4F97-AED0-1B55F850FB6E}"/>
              </a:ext>
            </a:extLst>
          </p:cNvPr>
          <p:cNvGrpSpPr/>
          <p:nvPr/>
        </p:nvGrpSpPr>
        <p:grpSpPr>
          <a:xfrm>
            <a:off x="-12701" y="-2"/>
            <a:ext cx="12217401" cy="1454049"/>
            <a:chOff x="-12701" y="-2"/>
            <a:chExt cx="12217401" cy="1454049"/>
          </a:xfrm>
        </p:grpSpPr>
        <p:sp>
          <p:nvSpPr>
            <p:cNvPr id="4" name="Triângulo Retângulo 3">
              <a:extLst>
                <a:ext uri="{FF2B5EF4-FFF2-40B4-BE49-F238E27FC236}">
                  <a16:creationId xmlns:a16="http://schemas.microsoft.com/office/drawing/2014/main" id="{19C5DABF-BFF1-4841-8DA6-736AA05E2025}"/>
                </a:ext>
              </a:extLst>
            </p:cNvPr>
            <p:cNvSpPr/>
            <p:nvPr/>
          </p:nvSpPr>
          <p:spPr>
            <a:xfrm rot="10800000" flipH="1">
              <a:off x="-12700" y="-2"/>
              <a:ext cx="1498600" cy="1454047"/>
            </a:xfrm>
            <a:prstGeom prst="rtTriangle">
              <a:avLst/>
            </a:prstGeom>
            <a:solidFill>
              <a:srgbClr val="FACD4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Triângulo Retângulo 7">
              <a:extLst>
                <a:ext uri="{FF2B5EF4-FFF2-40B4-BE49-F238E27FC236}">
                  <a16:creationId xmlns:a16="http://schemas.microsoft.com/office/drawing/2014/main" id="{DB2EAF66-12AC-4B9B-ACB3-F36F4C9FD493}"/>
                </a:ext>
              </a:extLst>
            </p:cNvPr>
            <p:cNvSpPr/>
            <p:nvPr/>
          </p:nvSpPr>
          <p:spPr>
            <a:xfrm rot="10800000">
              <a:off x="10706100" y="0"/>
              <a:ext cx="1498600" cy="1454047"/>
            </a:xfrm>
            <a:prstGeom prst="rtTriangle">
              <a:avLst/>
            </a:prstGeom>
            <a:solidFill>
              <a:srgbClr val="FACD4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63732AC-AABF-4AD2-86AD-3AD1A4D98A59}"/>
                </a:ext>
              </a:extLst>
            </p:cNvPr>
            <p:cNvSpPr/>
            <p:nvPr/>
          </p:nvSpPr>
          <p:spPr>
            <a:xfrm>
              <a:off x="-12701" y="0"/>
              <a:ext cx="12204700" cy="569625"/>
            </a:xfrm>
            <a:prstGeom prst="rect">
              <a:avLst/>
            </a:prstGeom>
            <a:solidFill>
              <a:srgbClr val="FAC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34087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37DCAA5C-EE1B-D0D4-F2B5-C8E4C50C5A8D}"/>
              </a:ext>
            </a:extLst>
          </p:cNvPr>
          <p:cNvGrpSpPr/>
          <p:nvPr/>
        </p:nvGrpSpPr>
        <p:grpSpPr>
          <a:xfrm>
            <a:off x="338137" y="309562"/>
            <a:ext cx="4333875" cy="5895975"/>
            <a:chOff x="338137" y="309562"/>
            <a:chExt cx="4333875" cy="589597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8272EA2-8F55-6309-B4AD-2DCDE3A085AF}"/>
                </a:ext>
              </a:extLst>
            </p:cNvPr>
            <p:cNvSpPr/>
            <p:nvPr/>
          </p:nvSpPr>
          <p:spPr>
            <a:xfrm>
              <a:off x="338137" y="309562"/>
              <a:ext cx="4333875" cy="5895975"/>
            </a:xfrm>
            <a:custGeom>
              <a:avLst/>
              <a:gdLst/>
              <a:ahLst/>
              <a:cxnLst/>
              <a:rect l="l" t="t" r="r" b="b"/>
              <a:pathLst>
                <a:path w="4333875" h="5895975">
                  <a:moveTo>
                    <a:pt x="4333875" y="0"/>
                  </a:moveTo>
                  <a:lnTo>
                    <a:pt x="0" y="0"/>
                  </a:lnTo>
                  <a:lnTo>
                    <a:pt x="0" y="5895975"/>
                  </a:lnTo>
                  <a:lnTo>
                    <a:pt x="4333875" y="5895975"/>
                  </a:lnTo>
                  <a:lnTo>
                    <a:pt x="433387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F6E9EE3-A684-5C02-9BD3-5E6FF3E41C5A}"/>
                </a:ext>
              </a:extLst>
            </p:cNvPr>
            <p:cNvSpPr/>
            <p:nvPr/>
          </p:nvSpPr>
          <p:spPr>
            <a:xfrm>
              <a:off x="704850" y="2047875"/>
              <a:ext cx="3685540" cy="0"/>
            </a:xfrm>
            <a:custGeom>
              <a:avLst/>
              <a:gdLst/>
              <a:ahLst/>
              <a:cxnLst/>
              <a:rect l="l" t="t" r="r" b="b"/>
              <a:pathLst>
                <a:path w="3685540">
                  <a:moveTo>
                    <a:pt x="0" y="0"/>
                  </a:moveTo>
                  <a:lnTo>
                    <a:pt x="3685032" y="0"/>
                  </a:lnTo>
                </a:path>
              </a:pathLst>
            </a:custGeom>
            <a:ln w="222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0EE38CF3-ADCB-628E-30CE-77017A25F2E7}"/>
              </a:ext>
            </a:extLst>
          </p:cNvPr>
          <p:cNvSpPr txBox="1"/>
          <p:nvPr/>
        </p:nvSpPr>
        <p:spPr>
          <a:xfrm>
            <a:off x="330468" y="302210"/>
            <a:ext cx="4349213" cy="4687437"/>
          </a:xfrm>
          <a:prstGeom prst="rect">
            <a:avLst/>
          </a:prstGeom>
          <a:ln w="25400">
            <a:solidFill>
              <a:srgbClr val="404040"/>
            </a:solidFill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sz="4950" dirty="0">
              <a:latin typeface="Times New Roman"/>
              <a:cs typeface="Times New Roman"/>
            </a:endParaRPr>
          </a:p>
          <a:p>
            <a:pPr marL="398780">
              <a:lnSpc>
                <a:spcPct val="100000"/>
              </a:lnSpc>
            </a:pPr>
            <a:r>
              <a:rPr sz="3600" b="1" spc="-5" dirty="0">
                <a:solidFill>
                  <a:srgbClr val="FFFFFF"/>
                </a:solidFill>
                <a:latin typeface="Calibri Light"/>
                <a:cs typeface="Calibri Light"/>
              </a:rPr>
              <a:t>Arquitetura</a:t>
            </a:r>
            <a:r>
              <a:rPr sz="3600" b="1" spc="-1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Calibri Light"/>
                <a:cs typeface="Calibri Light"/>
              </a:rPr>
              <a:t>(PI</a:t>
            </a:r>
            <a:r>
              <a:rPr sz="3600" b="1" dirty="0">
                <a:solidFill>
                  <a:srgbClr val="FFFFFF"/>
                </a:solidFill>
                <a:latin typeface="Calibri Light"/>
                <a:cs typeface="Calibri Light"/>
              </a:rPr>
              <a:t> 4B)</a:t>
            </a:r>
            <a:endParaRPr sz="3600" b="1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3600" dirty="0">
              <a:latin typeface="Calibri Light"/>
              <a:cs typeface="Calibri Light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400" dirty="0">
              <a:latin typeface="Calibri Light"/>
              <a:cs typeface="Calibri Light"/>
            </a:endParaRPr>
          </a:p>
          <a:p>
            <a:pPr marL="740410" indent="-342900">
              <a:buFont typeface="Arial"/>
              <a:buChar char="•"/>
              <a:tabLst>
                <a:tab pos="626745" algn="l"/>
                <a:tab pos="627380" algn="l"/>
              </a:tabLst>
            </a:pP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2000" dirty="0">
              <a:latin typeface="Calibri"/>
              <a:cs typeface="Calibri"/>
            </a:endParaRPr>
          </a:p>
          <a:p>
            <a:pPr marL="571500" indent="-571500"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3200" dirty="0">
              <a:latin typeface="Calibri"/>
              <a:cs typeface="Calibri"/>
            </a:endParaRPr>
          </a:p>
          <a:p>
            <a:pPr marL="741045" marR="480695" indent="-342900">
              <a:lnSpc>
                <a:spcPct val="90800"/>
              </a:lnSpc>
              <a:buFont typeface="Arial"/>
              <a:buChar char="•"/>
              <a:tabLst>
                <a:tab pos="626745" algn="l"/>
                <a:tab pos="627380" algn="l"/>
              </a:tabLst>
            </a:pP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Todos </a:t>
            </a:r>
            <a:r>
              <a:rPr sz="2000" dirty="0" err="1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alibri"/>
                <a:cs typeface="Calibri"/>
              </a:rPr>
              <a:t>modelos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RPi</a:t>
            </a:r>
            <a:r>
              <a:rPr lang="en-US" sz="2000" spc="15" dirty="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0" dirty="0" err="1">
                <a:solidFill>
                  <a:srgbClr val="FFFFFF"/>
                </a:solidFill>
                <a:latin typeface="Calibri"/>
                <a:cs typeface="Calibri"/>
              </a:rPr>
              <a:t>possuem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15" dirty="0" err="1">
                <a:solidFill>
                  <a:srgbClr val="FFFFFF"/>
                </a:solidFill>
                <a:latin typeface="Calibri"/>
                <a:cs typeface="Calibri"/>
              </a:rPr>
              <a:t>uma</a:t>
            </a:r>
            <a:r>
              <a:rPr sz="20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entrada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lang="en-US" sz="20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cartão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micro</a:t>
            </a:r>
            <a:r>
              <a:rPr lang="en-US"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SD.</a:t>
            </a:r>
            <a:endParaRPr sz="20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740410" indent="-342900">
              <a:lnSpc>
                <a:spcPct val="100000"/>
              </a:lnSpc>
              <a:spcBef>
                <a:spcPts val="1465"/>
              </a:spcBef>
              <a:buFont typeface="Arial"/>
              <a:buChar char="•"/>
              <a:tabLst>
                <a:tab pos="626745" algn="l"/>
                <a:tab pos="627380" algn="l"/>
              </a:tabLst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00" spc="3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2000" spc="40" dirty="0">
                <a:solidFill>
                  <a:srgbClr val="FFFFFF"/>
                </a:solidFill>
                <a:latin typeface="Calibri"/>
                <a:cs typeface="Calibri"/>
              </a:rPr>
              <a:t>Ã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9" name="object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DAE52F7-733A-C9BD-1ACE-0A36C6E647F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1355" y="1851340"/>
            <a:ext cx="6344019" cy="301049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913FF1-C5F6-439A-87EE-87D318E673F0}"/>
              </a:ext>
            </a:extLst>
          </p:cNvPr>
          <p:cNvSpPr txBox="1"/>
          <p:nvPr/>
        </p:nvSpPr>
        <p:spPr>
          <a:xfrm>
            <a:off x="29981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73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d raspberries in yogurt">
            <a:extLst>
              <a:ext uri="{FF2B5EF4-FFF2-40B4-BE49-F238E27FC236}">
                <a16:creationId xmlns:a16="http://schemas.microsoft.com/office/drawing/2014/main" id="{AC1CE4C6-599B-C1AB-6ECC-2BEA10CF7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242718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Fluxograma: Dados Armazenados 5">
            <a:extLst>
              <a:ext uri="{FF2B5EF4-FFF2-40B4-BE49-F238E27FC236}">
                <a16:creationId xmlns:a16="http://schemas.microsoft.com/office/drawing/2014/main" id="{ED734970-B96A-427A-89D4-A4B8D610D308}"/>
              </a:ext>
            </a:extLst>
          </p:cNvPr>
          <p:cNvSpPr/>
          <p:nvPr/>
        </p:nvSpPr>
        <p:spPr>
          <a:xfrm flipH="1">
            <a:off x="4347148" y="-14945"/>
            <a:ext cx="7844850" cy="625767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03 w 11241"/>
              <a:gd name="connsiteY0" fmla="*/ 0 h 10044"/>
              <a:gd name="connsiteX1" fmla="*/ 11241 w 11241"/>
              <a:gd name="connsiteY1" fmla="*/ 44 h 10044"/>
              <a:gd name="connsiteX2" fmla="*/ 9574 w 11241"/>
              <a:gd name="connsiteY2" fmla="*/ 5044 h 10044"/>
              <a:gd name="connsiteX3" fmla="*/ 11241 w 11241"/>
              <a:gd name="connsiteY3" fmla="*/ 10044 h 10044"/>
              <a:gd name="connsiteX4" fmla="*/ 2908 w 11241"/>
              <a:gd name="connsiteY4" fmla="*/ 10044 h 10044"/>
              <a:gd name="connsiteX5" fmla="*/ 1241 w 11241"/>
              <a:gd name="connsiteY5" fmla="*/ 5044 h 10044"/>
              <a:gd name="connsiteX6" fmla="*/ 303 w 11241"/>
              <a:gd name="connsiteY6" fmla="*/ 0 h 10044"/>
              <a:gd name="connsiteX0" fmla="*/ 316 w 11254"/>
              <a:gd name="connsiteY0" fmla="*/ 0 h 10044"/>
              <a:gd name="connsiteX1" fmla="*/ 11254 w 11254"/>
              <a:gd name="connsiteY1" fmla="*/ 44 h 10044"/>
              <a:gd name="connsiteX2" fmla="*/ 9587 w 11254"/>
              <a:gd name="connsiteY2" fmla="*/ 5044 h 10044"/>
              <a:gd name="connsiteX3" fmla="*/ 11254 w 11254"/>
              <a:gd name="connsiteY3" fmla="*/ 10044 h 10044"/>
              <a:gd name="connsiteX4" fmla="*/ 250 w 11254"/>
              <a:gd name="connsiteY4" fmla="*/ 10044 h 10044"/>
              <a:gd name="connsiteX5" fmla="*/ 1254 w 11254"/>
              <a:gd name="connsiteY5" fmla="*/ 5044 h 10044"/>
              <a:gd name="connsiteX6" fmla="*/ 316 w 11254"/>
              <a:gd name="connsiteY6" fmla="*/ 0 h 10044"/>
              <a:gd name="connsiteX0" fmla="*/ 316 w 11254"/>
              <a:gd name="connsiteY0" fmla="*/ 0 h 10044"/>
              <a:gd name="connsiteX1" fmla="*/ 11254 w 11254"/>
              <a:gd name="connsiteY1" fmla="*/ 44 h 10044"/>
              <a:gd name="connsiteX2" fmla="*/ 9587 w 11254"/>
              <a:gd name="connsiteY2" fmla="*/ 5044 h 10044"/>
              <a:gd name="connsiteX3" fmla="*/ 11254 w 11254"/>
              <a:gd name="connsiteY3" fmla="*/ 10044 h 10044"/>
              <a:gd name="connsiteX4" fmla="*/ 250 w 11254"/>
              <a:gd name="connsiteY4" fmla="*/ 10044 h 10044"/>
              <a:gd name="connsiteX5" fmla="*/ 1254 w 11254"/>
              <a:gd name="connsiteY5" fmla="*/ 5044 h 10044"/>
              <a:gd name="connsiteX6" fmla="*/ 316 w 11254"/>
              <a:gd name="connsiteY6" fmla="*/ 0 h 10044"/>
              <a:gd name="connsiteX0" fmla="*/ 526 w 11464"/>
              <a:gd name="connsiteY0" fmla="*/ 0 h 10044"/>
              <a:gd name="connsiteX1" fmla="*/ 11464 w 11464"/>
              <a:gd name="connsiteY1" fmla="*/ 44 h 10044"/>
              <a:gd name="connsiteX2" fmla="*/ 9797 w 11464"/>
              <a:gd name="connsiteY2" fmla="*/ 5044 h 10044"/>
              <a:gd name="connsiteX3" fmla="*/ 11464 w 11464"/>
              <a:gd name="connsiteY3" fmla="*/ 10044 h 10044"/>
              <a:gd name="connsiteX4" fmla="*/ 460 w 11464"/>
              <a:gd name="connsiteY4" fmla="*/ 10044 h 10044"/>
              <a:gd name="connsiteX5" fmla="*/ 294 w 11464"/>
              <a:gd name="connsiteY5" fmla="*/ 5110 h 10044"/>
              <a:gd name="connsiteX6" fmla="*/ 526 w 11464"/>
              <a:gd name="connsiteY6" fmla="*/ 0 h 10044"/>
              <a:gd name="connsiteX0" fmla="*/ 477 w 11415"/>
              <a:gd name="connsiteY0" fmla="*/ 0 h 10044"/>
              <a:gd name="connsiteX1" fmla="*/ 11415 w 11415"/>
              <a:gd name="connsiteY1" fmla="*/ 44 h 10044"/>
              <a:gd name="connsiteX2" fmla="*/ 9748 w 11415"/>
              <a:gd name="connsiteY2" fmla="*/ 5044 h 10044"/>
              <a:gd name="connsiteX3" fmla="*/ 11415 w 11415"/>
              <a:gd name="connsiteY3" fmla="*/ 10044 h 10044"/>
              <a:gd name="connsiteX4" fmla="*/ 411 w 11415"/>
              <a:gd name="connsiteY4" fmla="*/ 10044 h 10044"/>
              <a:gd name="connsiteX5" fmla="*/ 245 w 11415"/>
              <a:gd name="connsiteY5" fmla="*/ 5110 h 10044"/>
              <a:gd name="connsiteX6" fmla="*/ 477 w 11415"/>
              <a:gd name="connsiteY6" fmla="*/ 0 h 10044"/>
              <a:gd name="connsiteX0" fmla="*/ 469 w 11407"/>
              <a:gd name="connsiteY0" fmla="*/ 0 h 10088"/>
              <a:gd name="connsiteX1" fmla="*/ 11407 w 11407"/>
              <a:gd name="connsiteY1" fmla="*/ 44 h 10088"/>
              <a:gd name="connsiteX2" fmla="*/ 9740 w 11407"/>
              <a:gd name="connsiteY2" fmla="*/ 5044 h 10088"/>
              <a:gd name="connsiteX3" fmla="*/ 11407 w 11407"/>
              <a:gd name="connsiteY3" fmla="*/ 10044 h 10088"/>
              <a:gd name="connsiteX4" fmla="*/ 226 w 11407"/>
              <a:gd name="connsiteY4" fmla="*/ 10088 h 10088"/>
              <a:gd name="connsiteX5" fmla="*/ 237 w 11407"/>
              <a:gd name="connsiteY5" fmla="*/ 5110 h 10088"/>
              <a:gd name="connsiteX6" fmla="*/ 469 w 11407"/>
              <a:gd name="connsiteY6" fmla="*/ 0 h 10088"/>
              <a:gd name="connsiteX0" fmla="*/ 252 w 11190"/>
              <a:gd name="connsiteY0" fmla="*/ 0 h 10088"/>
              <a:gd name="connsiteX1" fmla="*/ 11190 w 11190"/>
              <a:gd name="connsiteY1" fmla="*/ 44 h 10088"/>
              <a:gd name="connsiteX2" fmla="*/ 9523 w 11190"/>
              <a:gd name="connsiteY2" fmla="*/ 5044 h 10088"/>
              <a:gd name="connsiteX3" fmla="*/ 11190 w 11190"/>
              <a:gd name="connsiteY3" fmla="*/ 10044 h 10088"/>
              <a:gd name="connsiteX4" fmla="*/ 9 w 11190"/>
              <a:gd name="connsiteY4" fmla="*/ 10088 h 10088"/>
              <a:gd name="connsiteX5" fmla="*/ 20 w 11190"/>
              <a:gd name="connsiteY5" fmla="*/ 5110 h 10088"/>
              <a:gd name="connsiteX6" fmla="*/ 252 w 11190"/>
              <a:gd name="connsiteY6" fmla="*/ 0 h 10088"/>
              <a:gd name="connsiteX0" fmla="*/ 72 w 11187"/>
              <a:gd name="connsiteY0" fmla="*/ 0 h 10088"/>
              <a:gd name="connsiteX1" fmla="*/ 11187 w 11187"/>
              <a:gd name="connsiteY1" fmla="*/ 44 h 10088"/>
              <a:gd name="connsiteX2" fmla="*/ 9520 w 11187"/>
              <a:gd name="connsiteY2" fmla="*/ 5044 h 10088"/>
              <a:gd name="connsiteX3" fmla="*/ 11187 w 11187"/>
              <a:gd name="connsiteY3" fmla="*/ 10044 h 10088"/>
              <a:gd name="connsiteX4" fmla="*/ 6 w 11187"/>
              <a:gd name="connsiteY4" fmla="*/ 10088 h 10088"/>
              <a:gd name="connsiteX5" fmla="*/ 17 w 11187"/>
              <a:gd name="connsiteY5" fmla="*/ 5110 h 10088"/>
              <a:gd name="connsiteX6" fmla="*/ 72 w 11187"/>
              <a:gd name="connsiteY6" fmla="*/ 0 h 10088"/>
              <a:gd name="connsiteX0" fmla="*/ 72 w 11187"/>
              <a:gd name="connsiteY0" fmla="*/ 0 h 10088"/>
              <a:gd name="connsiteX1" fmla="*/ 11187 w 11187"/>
              <a:gd name="connsiteY1" fmla="*/ 44 h 10088"/>
              <a:gd name="connsiteX2" fmla="*/ 9520 w 11187"/>
              <a:gd name="connsiteY2" fmla="*/ 5044 h 10088"/>
              <a:gd name="connsiteX3" fmla="*/ 11187 w 11187"/>
              <a:gd name="connsiteY3" fmla="*/ 10044 h 10088"/>
              <a:gd name="connsiteX4" fmla="*/ 6 w 11187"/>
              <a:gd name="connsiteY4" fmla="*/ 10088 h 10088"/>
              <a:gd name="connsiteX5" fmla="*/ 17 w 11187"/>
              <a:gd name="connsiteY5" fmla="*/ 5110 h 10088"/>
              <a:gd name="connsiteX6" fmla="*/ 72 w 11187"/>
              <a:gd name="connsiteY6" fmla="*/ 0 h 10088"/>
              <a:gd name="connsiteX0" fmla="*/ 72 w 11189"/>
              <a:gd name="connsiteY0" fmla="*/ 0 h 10088"/>
              <a:gd name="connsiteX1" fmla="*/ 11187 w 11189"/>
              <a:gd name="connsiteY1" fmla="*/ 44 h 10088"/>
              <a:gd name="connsiteX2" fmla="*/ 9520 w 11189"/>
              <a:gd name="connsiteY2" fmla="*/ 5044 h 10088"/>
              <a:gd name="connsiteX3" fmla="*/ 11187 w 11189"/>
              <a:gd name="connsiteY3" fmla="*/ 10044 h 10088"/>
              <a:gd name="connsiteX4" fmla="*/ 6 w 11189"/>
              <a:gd name="connsiteY4" fmla="*/ 10088 h 10088"/>
              <a:gd name="connsiteX5" fmla="*/ 17 w 11189"/>
              <a:gd name="connsiteY5" fmla="*/ 5110 h 10088"/>
              <a:gd name="connsiteX6" fmla="*/ 72 w 11189"/>
              <a:gd name="connsiteY6" fmla="*/ 0 h 10088"/>
              <a:gd name="connsiteX0" fmla="*/ 72 w 11189"/>
              <a:gd name="connsiteY0" fmla="*/ 22 h 10110"/>
              <a:gd name="connsiteX1" fmla="*/ 9311 w 11189"/>
              <a:gd name="connsiteY1" fmla="*/ 0 h 10110"/>
              <a:gd name="connsiteX2" fmla="*/ 9520 w 11189"/>
              <a:gd name="connsiteY2" fmla="*/ 5066 h 10110"/>
              <a:gd name="connsiteX3" fmla="*/ 11187 w 11189"/>
              <a:gd name="connsiteY3" fmla="*/ 10066 h 10110"/>
              <a:gd name="connsiteX4" fmla="*/ 6 w 11189"/>
              <a:gd name="connsiteY4" fmla="*/ 10110 h 10110"/>
              <a:gd name="connsiteX5" fmla="*/ 17 w 11189"/>
              <a:gd name="connsiteY5" fmla="*/ 5132 h 10110"/>
              <a:gd name="connsiteX6" fmla="*/ 72 w 11189"/>
              <a:gd name="connsiteY6" fmla="*/ 22 h 10110"/>
              <a:gd name="connsiteX0" fmla="*/ 72 w 11189"/>
              <a:gd name="connsiteY0" fmla="*/ 0 h 10088"/>
              <a:gd name="connsiteX1" fmla="*/ 8605 w 11189"/>
              <a:gd name="connsiteY1" fmla="*/ 65 h 10088"/>
              <a:gd name="connsiteX2" fmla="*/ 9520 w 11189"/>
              <a:gd name="connsiteY2" fmla="*/ 5044 h 10088"/>
              <a:gd name="connsiteX3" fmla="*/ 11187 w 11189"/>
              <a:gd name="connsiteY3" fmla="*/ 10044 h 10088"/>
              <a:gd name="connsiteX4" fmla="*/ 6 w 11189"/>
              <a:gd name="connsiteY4" fmla="*/ 10088 h 10088"/>
              <a:gd name="connsiteX5" fmla="*/ 17 w 11189"/>
              <a:gd name="connsiteY5" fmla="*/ 5110 h 10088"/>
              <a:gd name="connsiteX6" fmla="*/ 72 w 11189"/>
              <a:gd name="connsiteY6" fmla="*/ 0 h 10088"/>
              <a:gd name="connsiteX0" fmla="*/ 72 w 11190"/>
              <a:gd name="connsiteY0" fmla="*/ 0 h 10088"/>
              <a:gd name="connsiteX1" fmla="*/ 8053 w 11190"/>
              <a:gd name="connsiteY1" fmla="*/ 65 h 10088"/>
              <a:gd name="connsiteX2" fmla="*/ 9520 w 11190"/>
              <a:gd name="connsiteY2" fmla="*/ 5044 h 10088"/>
              <a:gd name="connsiteX3" fmla="*/ 11187 w 11190"/>
              <a:gd name="connsiteY3" fmla="*/ 10044 h 10088"/>
              <a:gd name="connsiteX4" fmla="*/ 6 w 11190"/>
              <a:gd name="connsiteY4" fmla="*/ 10088 h 10088"/>
              <a:gd name="connsiteX5" fmla="*/ 17 w 11190"/>
              <a:gd name="connsiteY5" fmla="*/ 5110 h 10088"/>
              <a:gd name="connsiteX6" fmla="*/ 72 w 11190"/>
              <a:gd name="connsiteY6" fmla="*/ 0 h 10088"/>
              <a:gd name="connsiteX0" fmla="*/ 72 w 11190"/>
              <a:gd name="connsiteY0" fmla="*/ 0 h 10088"/>
              <a:gd name="connsiteX1" fmla="*/ 7479 w 11190"/>
              <a:gd name="connsiteY1" fmla="*/ 109 h 10088"/>
              <a:gd name="connsiteX2" fmla="*/ 9520 w 11190"/>
              <a:gd name="connsiteY2" fmla="*/ 5044 h 10088"/>
              <a:gd name="connsiteX3" fmla="*/ 11187 w 11190"/>
              <a:gd name="connsiteY3" fmla="*/ 10044 h 10088"/>
              <a:gd name="connsiteX4" fmla="*/ 6 w 11190"/>
              <a:gd name="connsiteY4" fmla="*/ 10088 h 10088"/>
              <a:gd name="connsiteX5" fmla="*/ 17 w 11190"/>
              <a:gd name="connsiteY5" fmla="*/ 5110 h 10088"/>
              <a:gd name="connsiteX6" fmla="*/ 72 w 11190"/>
              <a:gd name="connsiteY6" fmla="*/ 0 h 10088"/>
              <a:gd name="connsiteX0" fmla="*/ 72 w 11190"/>
              <a:gd name="connsiteY0" fmla="*/ 0 h 10088"/>
              <a:gd name="connsiteX1" fmla="*/ 7876 w 11190"/>
              <a:gd name="connsiteY1" fmla="*/ 22 h 10088"/>
              <a:gd name="connsiteX2" fmla="*/ 9520 w 11190"/>
              <a:gd name="connsiteY2" fmla="*/ 5044 h 10088"/>
              <a:gd name="connsiteX3" fmla="*/ 11187 w 11190"/>
              <a:gd name="connsiteY3" fmla="*/ 10044 h 10088"/>
              <a:gd name="connsiteX4" fmla="*/ 6 w 11190"/>
              <a:gd name="connsiteY4" fmla="*/ 10088 h 10088"/>
              <a:gd name="connsiteX5" fmla="*/ 17 w 11190"/>
              <a:gd name="connsiteY5" fmla="*/ 5110 h 10088"/>
              <a:gd name="connsiteX6" fmla="*/ 72 w 11190"/>
              <a:gd name="connsiteY6" fmla="*/ 0 h 10088"/>
              <a:gd name="connsiteX0" fmla="*/ 72 w 11190"/>
              <a:gd name="connsiteY0" fmla="*/ 0 h 10088"/>
              <a:gd name="connsiteX1" fmla="*/ 7876 w 11190"/>
              <a:gd name="connsiteY1" fmla="*/ 22 h 10088"/>
              <a:gd name="connsiteX2" fmla="*/ 9520 w 11190"/>
              <a:gd name="connsiteY2" fmla="*/ 5044 h 10088"/>
              <a:gd name="connsiteX3" fmla="*/ 11187 w 11190"/>
              <a:gd name="connsiteY3" fmla="*/ 10044 h 10088"/>
              <a:gd name="connsiteX4" fmla="*/ 6 w 11190"/>
              <a:gd name="connsiteY4" fmla="*/ 10088 h 10088"/>
              <a:gd name="connsiteX5" fmla="*/ 17 w 11190"/>
              <a:gd name="connsiteY5" fmla="*/ 5110 h 10088"/>
              <a:gd name="connsiteX6" fmla="*/ 72 w 11190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7798 w 11188"/>
              <a:gd name="connsiteY2" fmla="*/ 5700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372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372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372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372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188"/>
              <a:gd name="connsiteY0" fmla="*/ 0 h 10088"/>
              <a:gd name="connsiteX1" fmla="*/ 7876 w 11188"/>
              <a:gd name="connsiteY1" fmla="*/ 22 h 10088"/>
              <a:gd name="connsiteX2" fmla="*/ 8460 w 11188"/>
              <a:gd name="connsiteY2" fmla="*/ 6181 h 10088"/>
              <a:gd name="connsiteX3" fmla="*/ 11187 w 11188"/>
              <a:gd name="connsiteY3" fmla="*/ 10044 h 10088"/>
              <a:gd name="connsiteX4" fmla="*/ 6 w 11188"/>
              <a:gd name="connsiteY4" fmla="*/ 10088 h 10088"/>
              <a:gd name="connsiteX5" fmla="*/ 17 w 11188"/>
              <a:gd name="connsiteY5" fmla="*/ 5110 h 10088"/>
              <a:gd name="connsiteX6" fmla="*/ 72 w 11188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460 w 11343"/>
              <a:gd name="connsiteY2" fmla="*/ 6181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460 w 11343"/>
              <a:gd name="connsiteY2" fmla="*/ 6181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460 w 11343"/>
              <a:gd name="connsiteY2" fmla="*/ 6181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261 w 11343"/>
              <a:gd name="connsiteY2" fmla="*/ 5453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8261 w 11343"/>
              <a:gd name="connsiteY2" fmla="*/ 5453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7974 w 11343"/>
              <a:gd name="connsiteY2" fmla="*/ 4130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7974 w 11343"/>
              <a:gd name="connsiteY2" fmla="*/ 4130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7974 w 11343"/>
              <a:gd name="connsiteY2" fmla="*/ 4130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0 h 10088"/>
              <a:gd name="connsiteX1" fmla="*/ 7876 w 11343"/>
              <a:gd name="connsiteY1" fmla="*/ 22 h 10088"/>
              <a:gd name="connsiteX2" fmla="*/ 7974 w 11343"/>
              <a:gd name="connsiteY2" fmla="*/ 4130 h 10088"/>
              <a:gd name="connsiteX3" fmla="*/ 11342 w 11343"/>
              <a:gd name="connsiteY3" fmla="*/ 10088 h 10088"/>
              <a:gd name="connsiteX4" fmla="*/ 6 w 11343"/>
              <a:gd name="connsiteY4" fmla="*/ 10088 h 10088"/>
              <a:gd name="connsiteX5" fmla="*/ 17 w 11343"/>
              <a:gd name="connsiteY5" fmla="*/ 5110 h 10088"/>
              <a:gd name="connsiteX6" fmla="*/ 72 w 11343"/>
              <a:gd name="connsiteY6" fmla="*/ 0 h 10088"/>
              <a:gd name="connsiteX0" fmla="*/ 72 w 11343"/>
              <a:gd name="connsiteY0" fmla="*/ 22 h 10110"/>
              <a:gd name="connsiteX1" fmla="*/ 8031 w 11343"/>
              <a:gd name="connsiteY1" fmla="*/ 0 h 10110"/>
              <a:gd name="connsiteX2" fmla="*/ 7974 w 11343"/>
              <a:gd name="connsiteY2" fmla="*/ 4152 h 10110"/>
              <a:gd name="connsiteX3" fmla="*/ 11342 w 11343"/>
              <a:gd name="connsiteY3" fmla="*/ 10110 h 10110"/>
              <a:gd name="connsiteX4" fmla="*/ 6 w 11343"/>
              <a:gd name="connsiteY4" fmla="*/ 10110 h 10110"/>
              <a:gd name="connsiteX5" fmla="*/ 17 w 11343"/>
              <a:gd name="connsiteY5" fmla="*/ 5132 h 10110"/>
              <a:gd name="connsiteX6" fmla="*/ 72 w 11343"/>
              <a:gd name="connsiteY6" fmla="*/ 22 h 10110"/>
              <a:gd name="connsiteX0" fmla="*/ 72 w 11343"/>
              <a:gd name="connsiteY0" fmla="*/ 22 h 10110"/>
              <a:gd name="connsiteX1" fmla="*/ 8031 w 11343"/>
              <a:gd name="connsiteY1" fmla="*/ 0 h 10110"/>
              <a:gd name="connsiteX2" fmla="*/ 8217 w 11343"/>
              <a:gd name="connsiteY2" fmla="*/ 5100 h 10110"/>
              <a:gd name="connsiteX3" fmla="*/ 11342 w 11343"/>
              <a:gd name="connsiteY3" fmla="*/ 10110 h 10110"/>
              <a:gd name="connsiteX4" fmla="*/ 6 w 11343"/>
              <a:gd name="connsiteY4" fmla="*/ 10110 h 10110"/>
              <a:gd name="connsiteX5" fmla="*/ 17 w 11343"/>
              <a:gd name="connsiteY5" fmla="*/ 5132 h 10110"/>
              <a:gd name="connsiteX6" fmla="*/ 72 w 11343"/>
              <a:gd name="connsiteY6" fmla="*/ 22 h 1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3" h="10110">
                <a:moveTo>
                  <a:pt x="72" y="22"/>
                </a:moveTo>
                <a:lnTo>
                  <a:pt x="8031" y="0"/>
                </a:lnTo>
                <a:cubicBezTo>
                  <a:pt x="8015" y="-11"/>
                  <a:pt x="7665" y="3415"/>
                  <a:pt x="8217" y="5100"/>
                </a:cubicBezTo>
                <a:cubicBezTo>
                  <a:pt x="8769" y="6785"/>
                  <a:pt x="11414" y="10154"/>
                  <a:pt x="11342" y="10110"/>
                </a:cubicBezTo>
                <a:lnTo>
                  <a:pt x="6" y="10110"/>
                </a:lnTo>
                <a:cubicBezTo>
                  <a:pt x="12" y="10176"/>
                  <a:pt x="6" y="6813"/>
                  <a:pt x="17" y="5132"/>
                </a:cubicBezTo>
                <a:cubicBezTo>
                  <a:pt x="28" y="3451"/>
                  <a:pt x="-54" y="22"/>
                  <a:pt x="72" y="22"/>
                </a:cubicBezTo>
                <a:close/>
              </a:path>
            </a:pathLst>
          </a:custGeom>
          <a:solidFill>
            <a:srgbClr val="AF091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C8D60F-57D5-4D40-A61C-6EBBA65B3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2508" y="2551202"/>
            <a:ext cx="4341652" cy="1540126"/>
          </a:xfrm>
        </p:spPr>
        <p:txBody>
          <a:bodyPr anchor="b">
            <a:normAutofit fontScale="90000"/>
          </a:bodyPr>
          <a:lstStyle/>
          <a:p>
            <a:r>
              <a:rPr lang="pt-BR" sz="5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Raspberry Pi Vs </a:t>
            </a:r>
            <a:br>
              <a:rPr lang="pt-BR" sz="5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r>
              <a:rPr lang="pt-BR" sz="5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Arduino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EE535B-0FB1-48FB-98BF-BEEA48A5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9682" y="4091328"/>
            <a:ext cx="4087305" cy="1147863"/>
          </a:xfrm>
        </p:spPr>
        <p:txBody>
          <a:bodyPr anchor="t">
            <a:normAutofit/>
          </a:bodyPr>
          <a:lstStyle/>
          <a:p>
            <a:r>
              <a:rPr lang="pt-BR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 final qual é o melhor?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8" name="Imagem 6" descr="Ícone&#10;&#10;Descrição gerada automaticamente">
            <a:extLst>
              <a:ext uri="{FF2B5EF4-FFF2-40B4-BE49-F238E27FC236}">
                <a16:creationId xmlns:a16="http://schemas.microsoft.com/office/drawing/2014/main" id="{5512AEA7-D63B-4F23-A77F-886AC39E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924" y="4298816"/>
            <a:ext cx="3256106" cy="3055729"/>
          </a:xfrm>
          <a:prstGeom prst="rect">
            <a:avLst/>
          </a:prstGeom>
        </p:spPr>
      </p:pic>
      <p:pic>
        <p:nvPicPr>
          <p:cNvPr id="11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8CA9A4C-721D-400A-B0A9-CF3BD86C1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32" t="9325" r="30367" b="12735"/>
          <a:stretch/>
        </p:blipFill>
        <p:spPr>
          <a:xfrm>
            <a:off x="10739961" y="-162108"/>
            <a:ext cx="1488517" cy="194324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35FCE8A-6736-4BA7-A677-6BC4F882CAD5}"/>
              </a:ext>
            </a:extLst>
          </p:cNvPr>
          <p:cNvSpPr txBox="1"/>
          <p:nvPr/>
        </p:nvSpPr>
        <p:spPr>
          <a:xfrm>
            <a:off x="2053646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89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23069F1-33AF-414A-9812-966C4346E132}"/>
              </a:ext>
            </a:extLst>
          </p:cNvPr>
          <p:cNvSpPr/>
          <p:nvPr/>
        </p:nvSpPr>
        <p:spPr>
          <a:xfrm>
            <a:off x="0" y="914400"/>
            <a:ext cx="12192000" cy="5339529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0BACD083-6CA3-46B9-8719-41F621659E68}"/>
              </a:ext>
            </a:extLst>
          </p:cNvPr>
          <p:cNvSpPr/>
          <p:nvPr/>
        </p:nvSpPr>
        <p:spPr>
          <a:xfrm>
            <a:off x="0" y="5343203"/>
            <a:ext cx="1955282" cy="1514797"/>
          </a:xfrm>
          <a:prstGeom prst="rtTriangle">
            <a:avLst/>
          </a:prstGeom>
          <a:solidFill>
            <a:srgbClr val="FACD4F"/>
          </a:solidFill>
          <a:ln>
            <a:solidFill>
              <a:srgbClr val="FAC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76BB2C4A-CCF3-49FA-9555-890ECE739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r="18673"/>
          <a:stretch/>
        </p:blipFill>
        <p:spPr>
          <a:xfrm>
            <a:off x="1880332" y="983901"/>
            <a:ext cx="8653281" cy="527002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470E71D-655C-4705-B22E-276411D87903}"/>
              </a:ext>
            </a:extLst>
          </p:cNvPr>
          <p:cNvSpPr txBox="1"/>
          <p:nvPr/>
        </p:nvSpPr>
        <p:spPr>
          <a:xfrm>
            <a:off x="2656053" y="4819983"/>
            <a:ext cx="2867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D5D510C-4CDD-45A9-BE4F-0E1094209EF3}"/>
              </a:ext>
            </a:extLst>
          </p:cNvPr>
          <p:cNvSpPr txBox="1"/>
          <p:nvPr/>
        </p:nvSpPr>
        <p:spPr>
          <a:xfrm>
            <a:off x="6853978" y="4819983"/>
            <a:ext cx="2867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1A5641-3C67-4CE1-8A46-D3A81DC8937D}"/>
              </a:ext>
            </a:extLst>
          </p:cNvPr>
          <p:cNvSpPr txBox="1"/>
          <p:nvPr/>
        </p:nvSpPr>
        <p:spPr>
          <a:xfrm>
            <a:off x="1769359" y="244308"/>
            <a:ext cx="865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DIFERENÇA PRINCIPAL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riângulo Retângulo 9">
            <a:extLst>
              <a:ext uri="{FF2B5EF4-FFF2-40B4-BE49-F238E27FC236}">
                <a16:creationId xmlns:a16="http://schemas.microsoft.com/office/drawing/2014/main" id="{B85A5BF2-8DBD-4C8D-A2CB-AD92AC30E660}"/>
              </a:ext>
            </a:extLst>
          </p:cNvPr>
          <p:cNvSpPr/>
          <p:nvPr/>
        </p:nvSpPr>
        <p:spPr>
          <a:xfrm flipH="1" flipV="1">
            <a:off x="10236718" y="0"/>
            <a:ext cx="1955282" cy="1514797"/>
          </a:xfrm>
          <a:prstGeom prst="rtTriangle">
            <a:avLst/>
          </a:prstGeom>
          <a:solidFill>
            <a:srgbClr val="FACD4F"/>
          </a:solidFill>
          <a:ln>
            <a:solidFill>
              <a:srgbClr val="FAC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57535A2-35F0-42AF-B3A6-497D002AE07D}"/>
              </a:ext>
            </a:extLst>
          </p:cNvPr>
          <p:cNvSpPr txBox="1"/>
          <p:nvPr/>
        </p:nvSpPr>
        <p:spPr>
          <a:xfrm>
            <a:off x="1798816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37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7187622-668B-4E09-B3A7-D073B386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1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TABELAS DE </a:t>
            </a:r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DIFERENÇAS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3F08618-DF23-4EA8-96F3-154DE333EC74}"/>
              </a:ext>
            </a:extLst>
          </p:cNvPr>
          <p:cNvSpPr/>
          <p:nvPr/>
        </p:nvSpPr>
        <p:spPr>
          <a:xfrm>
            <a:off x="0" y="1394085"/>
            <a:ext cx="12192000" cy="4857828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D2B660F-15B1-4DE5-8F88-7959C329CFDA}"/>
              </a:ext>
            </a:extLst>
          </p:cNvPr>
          <p:cNvSpPr/>
          <p:nvPr/>
        </p:nvSpPr>
        <p:spPr>
          <a:xfrm>
            <a:off x="838200" y="1594852"/>
            <a:ext cx="10664252" cy="3987384"/>
          </a:xfrm>
          <a:custGeom>
            <a:avLst/>
            <a:gdLst>
              <a:gd name="connsiteX0" fmla="*/ 0 w 10664252"/>
              <a:gd name="connsiteY0" fmla="*/ 0 h 3987384"/>
              <a:gd name="connsiteX1" fmla="*/ 559873 w 10664252"/>
              <a:gd name="connsiteY1" fmla="*/ 0 h 3987384"/>
              <a:gd name="connsiteX2" fmla="*/ 1226389 w 10664252"/>
              <a:gd name="connsiteY2" fmla="*/ 0 h 3987384"/>
              <a:gd name="connsiteX3" fmla="*/ 1999547 w 10664252"/>
              <a:gd name="connsiteY3" fmla="*/ 0 h 3987384"/>
              <a:gd name="connsiteX4" fmla="*/ 2772706 w 10664252"/>
              <a:gd name="connsiteY4" fmla="*/ 0 h 3987384"/>
              <a:gd name="connsiteX5" fmla="*/ 3545864 w 10664252"/>
              <a:gd name="connsiteY5" fmla="*/ 0 h 3987384"/>
              <a:gd name="connsiteX6" fmla="*/ 4425665 w 10664252"/>
              <a:gd name="connsiteY6" fmla="*/ 0 h 3987384"/>
              <a:gd name="connsiteX7" fmla="*/ 5092180 w 10664252"/>
              <a:gd name="connsiteY7" fmla="*/ 0 h 3987384"/>
              <a:gd name="connsiteX8" fmla="*/ 5865339 w 10664252"/>
              <a:gd name="connsiteY8" fmla="*/ 0 h 3987384"/>
              <a:gd name="connsiteX9" fmla="*/ 6531854 w 10664252"/>
              <a:gd name="connsiteY9" fmla="*/ 0 h 3987384"/>
              <a:gd name="connsiteX10" fmla="*/ 7198370 w 10664252"/>
              <a:gd name="connsiteY10" fmla="*/ 0 h 3987384"/>
              <a:gd name="connsiteX11" fmla="*/ 7864886 w 10664252"/>
              <a:gd name="connsiteY11" fmla="*/ 0 h 3987384"/>
              <a:gd name="connsiteX12" fmla="*/ 8211474 w 10664252"/>
              <a:gd name="connsiteY12" fmla="*/ 0 h 3987384"/>
              <a:gd name="connsiteX13" fmla="*/ 8984632 w 10664252"/>
              <a:gd name="connsiteY13" fmla="*/ 0 h 3987384"/>
              <a:gd name="connsiteX14" fmla="*/ 9331221 w 10664252"/>
              <a:gd name="connsiteY14" fmla="*/ 0 h 3987384"/>
              <a:gd name="connsiteX15" fmla="*/ 9997736 w 10664252"/>
              <a:gd name="connsiteY15" fmla="*/ 0 h 3987384"/>
              <a:gd name="connsiteX16" fmla="*/ 10664252 w 10664252"/>
              <a:gd name="connsiteY16" fmla="*/ 0 h 3987384"/>
              <a:gd name="connsiteX17" fmla="*/ 10664252 w 10664252"/>
              <a:gd name="connsiteY17" fmla="*/ 744312 h 3987384"/>
              <a:gd name="connsiteX18" fmla="*/ 10664252 w 10664252"/>
              <a:gd name="connsiteY18" fmla="*/ 1289254 h 3987384"/>
              <a:gd name="connsiteX19" fmla="*/ 10664252 w 10664252"/>
              <a:gd name="connsiteY19" fmla="*/ 1874070 h 3987384"/>
              <a:gd name="connsiteX20" fmla="*/ 10664252 w 10664252"/>
              <a:gd name="connsiteY20" fmla="*/ 2458887 h 3987384"/>
              <a:gd name="connsiteX21" fmla="*/ 10664252 w 10664252"/>
              <a:gd name="connsiteY21" fmla="*/ 3123451 h 3987384"/>
              <a:gd name="connsiteX22" fmla="*/ 10664252 w 10664252"/>
              <a:gd name="connsiteY22" fmla="*/ 3987384 h 3987384"/>
              <a:gd name="connsiteX23" fmla="*/ 10104379 w 10664252"/>
              <a:gd name="connsiteY23" fmla="*/ 3987384 h 3987384"/>
              <a:gd name="connsiteX24" fmla="*/ 9437863 w 10664252"/>
              <a:gd name="connsiteY24" fmla="*/ 3987384 h 3987384"/>
              <a:gd name="connsiteX25" fmla="*/ 8558062 w 10664252"/>
              <a:gd name="connsiteY25" fmla="*/ 3987384 h 3987384"/>
              <a:gd name="connsiteX26" fmla="*/ 7891546 w 10664252"/>
              <a:gd name="connsiteY26" fmla="*/ 3987384 h 3987384"/>
              <a:gd name="connsiteX27" fmla="*/ 7118388 w 10664252"/>
              <a:gd name="connsiteY27" fmla="*/ 3987384 h 3987384"/>
              <a:gd name="connsiteX28" fmla="*/ 6771800 w 10664252"/>
              <a:gd name="connsiteY28" fmla="*/ 3987384 h 3987384"/>
              <a:gd name="connsiteX29" fmla="*/ 5891999 w 10664252"/>
              <a:gd name="connsiteY29" fmla="*/ 3987384 h 3987384"/>
              <a:gd name="connsiteX30" fmla="*/ 5332126 w 10664252"/>
              <a:gd name="connsiteY30" fmla="*/ 3987384 h 3987384"/>
              <a:gd name="connsiteX31" fmla="*/ 4558968 w 10664252"/>
              <a:gd name="connsiteY31" fmla="*/ 3987384 h 3987384"/>
              <a:gd name="connsiteX32" fmla="*/ 4212380 w 10664252"/>
              <a:gd name="connsiteY32" fmla="*/ 3987384 h 3987384"/>
              <a:gd name="connsiteX33" fmla="*/ 3332579 w 10664252"/>
              <a:gd name="connsiteY33" fmla="*/ 3987384 h 3987384"/>
              <a:gd name="connsiteX34" fmla="*/ 2772706 w 10664252"/>
              <a:gd name="connsiteY34" fmla="*/ 3987384 h 3987384"/>
              <a:gd name="connsiteX35" fmla="*/ 2106190 w 10664252"/>
              <a:gd name="connsiteY35" fmla="*/ 3987384 h 3987384"/>
              <a:gd name="connsiteX36" fmla="*/ 1652959 w 10664252"/>
              <a:gd name="connsiteY36" fmla="*/ 3987384 h 3987384"/>
              <a:gd name="connsiteX37" fmla="*/ 879801 w 10664252"/>
              <a:gd name="connsiteY37" fmla="*/ 3987384 h 3987384"/>
              <a:gd name="connsiteX38" fmla="*/ 0 w 10664252"/>
              <a:gd name="connsiteY38" fmla="*/ 3987384 h 3987384"/>
              <a:gd name="connsiteX39" fmla="*/ 0 w 10664252"/>
              <a:gd name="connsiteY39" fmla="*/ 3362694 h 3987384"/>
              <a:gd name="connsiteX40" fmla="*/ 0 w 10664252"/>
              <a:gd name="connsiteY40" fmla="*/ 2817751 h 3987384"/>
              <a:gd name="connsiteX41" fmla="*/ 0 w 10664252"/>
              <a:gd name="connsiteY41" fmla="*/ 2113314 h 3987384"/>
              <a:gd name="connsiteX42" fmla="*/ 0 w 10664252"/>
              <a:gd name="connsiteY42" fmla="*/ 1448750 h 3987384"/>
              <a:gd name="connsiteX43" fmla="*/ 0 w 10664252"/>
              <a:gd name="connsiteY43" fmla="*/ 744312 h 3987384"/>
              <a:gd name="connsiteX44" fmla="*/ 0 w 10664252"/>
              <a:gd name="connsiteY44" fmla="*/ 0 h 398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64252" h="3987384" fill="none" extrusionOk="0">
                <a:moveTo>
                  <a:pt x="0" y="0"/>
                </a:moveTo>
                <a:cubicBezTo>
                  <a:pt x="137383" y="-10025"/>
                  <a:pt x="321999" y="-19587"/>
                  <a:pt x="559873" y="0"/>
                </a:cubicBezTo>
                <a:cubicBezTo>
                  <a:pt x="797747" y="19587"/>
                  <a:pt x="993157" y="20809"/>
                  <a:pt x="1226389" y="0"/>
                </a:cubicBezTo>
                <a:cubicBezTo>
                  <a:pt x="1459621" y="-20809"/>
                  <a:pt x="1829261" y="-32512"/>
                  <a:pt x="1999547" y="0"/>
                </a:cubicBezTo>
                <a:cubicBezTo>
                  <a:pt x="2169833" y="32512"/>
                  <a:pt x="2397704" y="-16837"/>
                  <a:pt x="2772706" y="0"/>
                </a:cubicBezTo>
                <a:cubicBezTo>
                  <a:pt x="3147708" y="16837"/>
                  <a:pt x="3188203" y="32336"/>
                  <a:pt x="3545864" y="0"/>
                </a:cubicBezTo>
                <a:cubicBezTo>
                  <a:pt x="3903525" y="-32336"/>
                  <a:pt x="4213302" y="-21755"/>
                  <a:pt x="4425665" y="0"/>
                </a:cubicBezTo>
                <a:cubicBezTo>
                  <a:pt x="4638028" y="21755"/>
                  <a:pt x="4867935" y="33089"/>
                  <a:pt x="5092180" y="0"/>
                </a:cubicBezTo>
                <a:cubicBezTo>
                  <a:pt x="5316425" y="-33089"/>
                  <a:pt x="5499816" y="18171"/>
                  <a:pt x="5865339" y="0"/>
                </a:cubicBezTo>
                <a:cubicBezTo>
                  <a:pt x="6230862" y="-18171"/>
                  <a:pt x="6278363" y="31173"/>
                  <a:pt x="6531854" y="0"/>
                </a:cubicBezTo>
                <a:cubicBezTo>
                  <a:pt x="6785345" y="-31173"/>
                  <a:pt x="7003362" y="24126"/>
                  <a:pt x="7198370" y="0"/>
                </a:cubicBezTo>
                <a:cubicBezTo>
                  <a:pt x="7393378" y="-24126"/>
                  <a:pt x="7673987" y="-20877"/>
                  <a:pt x="7864886" y="0"/>
                </a:cubicBezTo>
                <a:cubicBezTo>
                  <a:pt x="8055785" y="20877"/>
                  <a:pt x="8105686" y="13498"/>
                  <a:pt x="8211474" y="0"/>
                </a:cubicBezTo>
                <a:cubicBezTo>
                  <a:pt x="8317262" y="-13498"/>
                  <a:pt x="8742989" y="-3681"/>
                  <a:pt x="8984632" y="0"/>
                </a:cubicBezTo>
                <a:cubicBezTo>
                  <a:pt x="9226275" y="3681"/>
                  <a:pt x="9237013" y="9645"/>
                  <a:pt x="9331221" y="0"/>
                </a:cubicBezTo>
                <a:cubicBezTo>
                  <a:pt x="9425429" y="-9645"/>
                  <a:pt x="9807231" y="1954"/>
                  <a:pt x="9997736" y="0"/>
                </a:cubicBezTo>
                <a:cubicBezTo>
                  <a:pt x="10188242" y="-1954"/>
                  <a:pt x="10382067" y="-11178"/>
                  <a:pt x="10664252" y="0"/>
                </a:cubicBezTo>
                <a:cubicBezTo>
                  <a:pt x="10667574" y="159327"/>
                  <a:pt x="10684119" y="536906"/>
                  <a:pt x="10664252" y="744312"/>
                </a:cubicBezTo>
                <a:cubicBezTo>
                  <a:pt x="10644385" y="951718"/>
                  <a:pt x="10666939" y="1081894"/>
                  <a:pt x="10664252" y="1289254"/>
                </a:cubicBezTo>
                <a:cubicBezTo>
                  <a:pt x="10661565" y="1496614"/>
                  <a:pt x="10671833" y="1611916"/>
                  <a:pt x="10664252" y="1874070"/>
                </a:cubicBezTo>
                <a:cubicBezTo>
                  <a:pt x="10656671" y="2136224"/>
                  <a:pt x="10636682" y="2315794"/>
                  <a:pt x="10664252" y="2458887"/>
                </a:cubicBezTo>
                <a:cubicBezTo>
                  <a:pt x="10691822" y="2601980"/>
                  <a:pt x="10645933" y="2832697"/>
                  <a:pt x="10664252" y="3123451"/>
                </a:cubicBezTo>
                <a:cubicBezTo>
                  <a:pt x="10682571" y="3414205"/>
                  <a:pt x="10626891" y="3633653"/>
                  <a:pt x="10664252" y="3987384"/>
                </a:cubicBezTo>
                <a:cubicBezTo>
                  <a:pt x="10415997" y="3995959"/>
                  <a:pt x="10343335" y="3999119"/>
                  <a:pt x="10104379" y="3987384"/>
                </a:cubicBezTo>
                <a:cubicBezTo>
                  <a:pt x="9865423" y="3975649"/>
                  <a:pt x="9572487" y="3986072"/>
                  <a:pt x="9437863" y="3987384"/>
                </a:cubicBezTo>
                <a:cubicBezTo>
                  <a:pt x="9303239" y="3988696"/>
                  <a:pt x="8948041" y="3944559"/>
                  <a:pt x="8558062" y="3987384"/>
                </a:cubicBezTo>
                <a:cubicBezTo>
                  <a:pt x="8168083" y="4030209"/>
                  <a:pt x="8088441" y="3955438"/>
                  <a:pt x="7891546" y="3987384"/>
                </a:cubicBezTo>
                <a:cubicBezTo>
                  <a:pt x="7694651" y="4019330"/>
                  <a:pt x="7279995" y="4010177"/>
                  <a:pt x="7118388" y="3987384"/>
                </a:cubicBezTo>
                <a:cubicBezTo>
                  <a:pt x="6956781" y="3964591"/>
                  <a:pt x="6884928" y="3994916"/>
                  <a:pt x="6771800" y="3987384"/>
                </a:cubicBezTo>
                <a:cubicBezTo>
                  <a:pt x="6658672" y="3979852"/>
                  <a:pt x="6213269" y="3965315"/>
                  <a:pt x="5891999" y="3987384"/>
                </a:cubicBezTo>
                <a:cubicBezTo>
                  <a:pt x="5570729" y="4009453"/>
                  <a:pt x="5494545" y="3980308"/>
                  <a:pt x="5332126" y="3987384"/>
                </a:cubicBezTo>
                <a:cubicBezTo>
                  <a:pt x="5169707" y="3994460"/>
                  <a:pt x="4750654" y="3978233"/>
                  <a:pt x="4558968" y="3987384"/>
                </a:cubicBezTo>
                <a:cubicBezTo>
                  <a:pt x="4367282" y="3996535"/>
                  <a:pt x="4337149" y="3999996"/>
                  <a:pt x="4212380" y="3987384"/>
                </a:cubicBezTo>
                <a:cubicBezTo>
                  <a:pt x="4087611" y="3974772"/>
                  <a:pt x="3739082" y="3954844"/>
                  <a:pt x="3332579" y="3987384"/>
                </a:cubicBezTo>
                <a:cubicBezTo>
                  <a:pt x="2926076" y="4019924"/>
                  <a:pt x="2957491" y="3980046"/>
                  <a:pt x="2772706" y="3987384"/>
                </a:cubicBezTo>
                <a:cubicBezTo>
                  <a:pt x="2587921" y="3994722"/>
                  <a:pt x="2378594" y="3978843"/>
                  <a:pt x="2106190" y="3987384"/>
                </a:cubicBezTo>
                <a:cubicBezTo>
                  <a:pt x="1833786" y="3995925"/>
                  <a:pt x="1784118" y="3973203"/>
                  <a:pt x="1652959" y="3987384"/>
                </a:cubicBezTo>
                <a:cubicBezTo>
                  <a:pt x="1521800" y="4001565"/>
                  <a:pt x="1143557" y="3992059"/>
                  <a:pt x="879801" y="3987384"/>
                </a:cubicBezTo>
                <a:cubicBezTo>
                  <a:pt x="616045" y="3982709"/>
                  <a:pt x="340432" y="3951787"/>
                  <a:pt x="0" y="3987384"/>
                </a:cubicBezTo>
                <a:cubicBezTo>
                  <a:pt x="-30713" y="3700041"/>
                  <a:pt x="-12254" y="3553734"/>
                  <a:pt x="0" y="3362694"/>
                </a:cubicBezTo>
                <a:cubicBezTo>
                  <a:pt x="12254" y="3171654"/>
                  <a:pt x="-19448" y="2972963"/>
                  <a:pt x="0" y="2817751"/>
                </a:cubicBezTo>
                <a:cubicBezTo>
                  <a:pt x="19448" y="2662539"/>
                  <a:pt x="24419" y="2262814"/>
                  <a:pt x="0" y="2113314"/>
                </a:cubicBezTo>
                <a:cubicBezTo>
                  <a:pt x="-24419" y="1963814"/>
                  <a:pt x="19552" y="1617674"/>
                  <a:pt x="0" y="1448750"/>
                </a:cubicBezTo>
                <a:cubicBezTo>
                  <a:pt x="-19552" y="1279826"/>
                  <a:pt x="-12522" y="1092337"/>
                  <a:pt x="0" y="744312"/>
                </a:cubicBezTo>
                <a:cubicBezTo>
                  <a:pt x="12522" y="396287"/>
                  <a:pt x="1226" y="345766"/>
                  <a:pt x="0" y="0"/>
                </a:cubicBezTo>
                <a:close/>
              </a:path>
              <a:path w="10664252" h="3987384" stroke="0" extrusionOk="0">
                <a:moveTo>
                  <a:pt x="0" y="0"/>
                </a:moveTo>
                <a:cubicBezTo>
                  <a:pt x="232198" y="-7349"/>
                  <a:pt x="303407" y="2452"/>
                  <a:pt x="559873" y="0"/>
                </a:cubicBezTo>
                <a:cubicBezTo>
                  <a:pt x="816339" y="-2452"/>
                  <a:pt x="756428" y="11316"/>
                  <a:pt x="906461" y="0"/>
                </a:cubicBezTo>
                <a:cubicBezTo>
                  <a:pt x="1056494" y="-11316"/>
                  <a:pt x="1466163" y="28312"/>
                  <a:pt x="1786262" y="0"/>
                </a:cubicBezTo>
                <a:cubicBezTo>
                  <a:pt x="2106361" y="-28312"/>
                  <a:pt x="2170293" y="24232"/>
                  <a:pt x="2346135" y="0"/>
                </a:cubicBezTo>
                <a:cubicBezTo>
                  <a:pt x="2521977" y="-24232"/>
                  <a:pt x="2787336" y="25420"/>
                  <a:pt x="2906009" y="0"/>
                </a:cubicBezTo>
                <a:cubicBezTo>
                  <a:pt x="3024682" y="-25420"/>
                  <a:pt x="3574034" y="-23299"/>
                  <a:pt x="3785809" y="0"/>
                </a:cubicBezTo>
                <a:cubicBezTo>
                  <a:pt x="3997584" y="23299"/>
                  <a:pt x="4033919" y="-4594"/>
                  <a:pt x="4239040" y="0"/>
                </a:cubicBezTo>
                <a:cubicBezTo>
                  <a:pt x="4444161" y="4594"/>
                  <a:pt x="4852830" y="18659"/>
                  <a:pt x="5118841" y="0"/>
                </a:cubicBezTo>
                <a:cubicBezTo>
                  <a:pt x="5384852" y="-18659"/>
                  <a:pt x="5620847" y="-43553"/>
                  <a:pt x="5998642" y="0"/>
                </a:cubicBezTo>
                <a:cubicBezTo>
                  <a:pt x="6376437" y="43553"/>
                  <a:pt x="6354291" y="14298"/>
                  <a:pt x="6665158" y="0"/>
                </a:cubicBezTo>
                <a:cubicBezTo>
                  <a:pt x="6976025" y="-14298"/>
                  <a:pt x="7326931" y="-501"/>
                  <a:pt x="7544958" y="0"/>
                </a:cubicBezTo>
                <a:cubicBezTo>
                  <a:pt x="7762985" y="501"/>
                  <a:pt x="7861589" y="27804"/>
                  <a:pt x="8104832" y="0"/>
                </a:cubicBezTo>
                <a:cubicBezTo>
                  <a:pt x="8348075" y="-27804"/>
                  <a:pt x="8484362" y="-6551"/>
                  <a:pt x="8664705" y="0"/>
                </a:cubicBezTo>
                <a:cubicBezTo>
                  <a:pt x="8845048" y="6551"/>
                  <a:pt x="9058683" y="-549"/>
                  <a:pt x="9437863" y="0"/>
                </a:cubicBezTo>
                <a:cubicBezTo>
                  <a:pt x="9817043" y="549"/>
                  <a:pt x="9718614" y="-19300"/>
                  <a:pt x="9997736" y="0"/>
                </a:cubicBezTo>
                <a:cubicBezTo>
                  <a:pt x="10276858" y="19300"/>
                  <a:pt x="10409008" y="-15476"/>
                  <a:pt x="10664252" y="0"/>
                </a:cubicBezTo>
                <a:cubicBezTo>
                  <a:pt x="10663150" y="282149"/>
                  <a:pt x="10653074" y="499251"/>
                  <a:pt x="10664252" y="744312"/>
                </a:cubicBezTo>
                <a:cubicBezTo>
                  <a:pt x="10675430" y="989373"/>
                  <a:pt x="10673599" y="1256474"/>
                  <a:pt x="10664252" y="1448750"/>
                </a:cubicBezTo>
                <a:cubicBezTo>
                  <a:pt x="10654905" y="1641026"/>
                  <a:pt x="10691077" y="1986242"/>
                  <a:pt x="10664252" y="2153187"/>
                </a:cubicBezTo>
                <a:cubicBezTo>
                  <a:pt x="10637427" y="2320132"/>
                  <a:pt x="10654440" y="2488969"/>
                  <a:pt x="10664252" y="2698130"/>
                </a:cubicBezTo>
                <a:cubicBezTo>
                  <a:pt x="10674064" y="2907291"/>
                  <a:pt x="10648227" y="3101095"/>
                  <a:pt x="10664252" y="3282946"/>
                </a:cubicBezTo>
                <a:cubicBezTo>
                  <a:pt x="10680277" y="3464797"/>
                  <a:pt x="10698249" y="3811005"/>
                  <a:pt x="10664252" y="3987384"/>
                </a:cubicBezTo>
                <a:cubicBezTo>
                  <a:pt x="10506448" y="3993866"/>
                  <a:pt x="10284399" y="3965974"/>
                  <a:pt x="10104379" y="3987384"/>
                </a:cubicBezTo>
                <a:cubicBezTo>
                  <a:pt x="9924359" y="4008794"/>
                  <a:pt x="9703327" y="4020189"/>
                  <a:pt x="9437863" y="3987384"/>
                </a:cubicBezTo>
                <a:cubicBezTo>
                  <a:pt x="9172399" y="3954579"/>
                  <a:pt x="9187017" y="3984901"/>
                  <a:pt x="9091275" y="3987384"/>
                </a:cubicBezTo>
                <a:cubicBezTo>
                  <a:pt x="8995533" y="3989867"/>
                  <a:pt x="8875588" y="3988772"/>
                  <a:pt x="8744687" y="3987384"/>
                </a:cubicBezTo>
                <a:cubicBezTo>
                  <a:pt x="8613786" y="3985996"/>
                  <a:pt x="8276846" y="3962611"/>
                  <a:pt x="8078171" y="3987384"/>
                </a:cubicBezTo>
                <a:cubicBezTo>
                  <a:pt x="7879496" y="4012157"/>
                  <a:pt x="7848596" y="3986583"/>
                  <a:pt x="7624940" y="3987384"/>
                </a:cubicBezTo>
                <a:cubicBezTo>
                  <a:pt x="7401284" y="3988185"/>
                  <a:pt x="7227330" y="3952107"/>
                  <a:pt x="6851782" y="3987384"/>
                </a:cubicBezTo>
                <a:cubicBezTo>
                  <a:pt x="6476234" y="4022661"/>
                  <a:pt x="6593584" y="3975898"/>
                  <a:pt x="6398551" y="3987384"/>
                </a:cubicBezTo>
                <a:cubicBezTo>
                  <a:pt x="6203518" y="3998870"/>
                  <a:pt x="5914737" y="3999493"/>
                  <a:pt x="5625393" y="3987384"/>
                </a:cubicBezTo>
                <a:cubicBezTo>
                  <a:pt x="5336049" y="3975275"/>
                  <a:pt x="5381257" y="3995794"/>
                  <a:pt x="5278805" y="3987384"/>
                </a:cubicBezTo>
                <a:cubicBezTo>
                  <a:pt x="5176353" y="3978974"/>
                  <a:pt x="4704860" y="3992362"/>
                  <a:pt x="4505646" y="3987384"/>
                </a:cubicBezTo>
                <a:cubicBezTo>
                  <a:pt x="4306432" y="3982406"/>
                  <a:pt x="4175267" y="3987843"/>
                  <a:pt x="4052416" y="3987384"/>
                </a:cubicBezTo>
                <a:cubicBezTo>
                  <a:pt x="3929565" y="3986926"/>
                  <a:pt x="3779569" y="3990658"/>
                  <a:pt x="3705828" y="3987384"/>
                </a:cubicBezTo>
                <a:cubicBezTo>
                  <a:pt x="3632087" y="3984110"/>
                  <a:pt x="3408856" y="3978621"/>
                  <a:pt x="3252597" y="3987384"/>
                </a:cubicBezTo>
                <a:cubicBezTo>
                  <a:pt x="3096338" y="3996147"/>
                  <a:pt x="2828739" y="4006016"/>
                  <a:pt x="2479439" y="3987384"/>
                </a:cubicBezTo>
                <a:cubicBezTo>
                  <a:pt x="2130139" y="3968752"/>
                  <a:pt x="2168523" y="3980375"/>
                  <a:pt x="2026208" y="3987384"/>
                </a:cubicBezTo>
                <a:cubicBezTo>
                  <a:pt x="1883893" y="3994393"/>
                  <a:pt x="1850594" y="4003532"/>
                  <a:pt x="1679620" y="3987384"/>
                </a:cubicBezTo>
                <a:cubicBezTo>
                  <a:pt x="1508646" y="3971236"/>
                  <a:pt x="1429111" y="3989776"/>
                  <a:pt x="1226389" y="3987384"/>
                </a:cubicBezTo>
                <a:cubicBezTo>
                  <a:pt x="1023667" y="3984992"/>
                  <a:pt x="885920" y="4009236"/>
                  <a:pt x="666516" y="3987384"/>
                </a:cubicBezTo>
                <a:cubicBezTo>
                  <a:pt x="447112" y="3965532"/>
                  <a:pt x="213234" y="3975590"/>
                  <a:pt x="0" y="3987384"/>
                </a:cubicBezTo>
                <a:cubicBezTo>
                  <a:pt x="20500" y="3800146"/>
                  <a:pt x="12313" y="3585123"/>
                  <a:pt x="0" y="3402568"/>
                </a:cubicBezTo>
                <a:cubicBezTo>
                  <a:pt x="-12313" y="3220013"/>
                  <a:pt x="-27923" y="3009872"/>
                  <a:pt x="0" y="2817751"/>
                </a:cubicBezTo>
                <a:cubicBezTo>
                  <a:pt x="27923" y="2625630"/>
                  <a:pt x="2573" y="2430805"/>
                  <a:pt x="0" y="2153187"/>
                </a:cubicBezTo>
                <a:cubicBezTo>
                  <a:pt x="-2573" y="1875569"/>
                  <a:pt x="-20424" y="1649234"/>
                  <a:pt x="0" y="1488623"/>
                </a:cubicBezTo>
                <a:cubicBezTo>
                  <a:pt x="20424" y="1328012"/>
                  <a:pt x="-16104" y="1058992"/>
                  <a:pt x="0" y="824059"/>
                </a:cubicBezTo>
                <a:cubicBezTo>
                  <a:pt x="16104" y="589126"/>
                  <a:pt x="-5992" y="36001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65100" cmpd="thickThin">
            <a:solidFill>
              <a:srgbClr val="FACD4F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5DCB40F-A17B-4D92-A35E-89AB38F43993}"/>
              </a:ext>
            </a:extLst>
          </p:cNvPr>
          <p:cNvSpPr txBox="1">
            <a:spLocks/>
          </p:cNvSpPr>
          <p:nvPr/>
        </p:nvSpPr>
        <p:spPr>
          <a:xfrm>
            <a:off x="838200" y="1840615"/>
            <a:ext cx="342899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VALORES:</a:t>
            </a:r>
          </a:p>
          <a:p>
            <a:r>
              <a:rPr lang="pt-BR" b="1" dirty="0">
                <a:solidFill>
                  <a:srgbClr val="FF0000"/>
                </a:solidFill>
              </a:rPr>
              <a:t>ACESSO:</a:t>
            </a:r>
          </a:p>
          <a:p>
            <a:r>
              <a:rPr lang="pt-BR" b="1" dirty="0">
                <a:solidFill>
                  <a:srgbClr val="FF0000"/>
                </a:solidFill>
              </a:rPr>
              <a:t>PROCESSADOR:</a:t>
            </a:r>
          </a:p>
          <a:p>
            <a:endParaRPr lang="pt-BR" sz="1800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MEMÓRIA:</a:t>
            </a:r>
          </a:p>
          <a:p>
            <a:r>
              <a:rPr lang="pt-BR" b="1" dirty="0">
                <a:solidFill>
                  <a:srgbClr val="FF0000"/>
                </a:solidFill>
              </a:rPr>
              <a:t>ARMAZENAMENTO: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AF05367-9BFB-4EDC-BF64-34D6AD446E47}"/>
              </a:ext>
            </a:extLst>
          </p:cNvPr>
          <p:cNvSpPr txBox="1">
            <a:spLocks/>
          </p:cNvSpPr>
          <p:nvPr/>
        </p:nvSpPr>
        <p:spPr>
          <a:xfrm>
            <a:off x="4267199" y="1840615"/>
            <a:ext cx="350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RASPBERRY (PI 4B)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35$</a:t>
            </a:r>
          </a:p>
          <a:p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Proprietario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Broadcom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ARM 1.6GH² 64bits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8GB RAM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8GB-256GB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MicroSD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D226D6E-1A00-4422-B7CA-BE43C83264DA}"/>
              </a:ext>
            </a:extLst>
          </p:cNvPr>
          <p:cNvSpPr txBox="1">
            <a:spLocks/>
          </p:cNvSpPr>
          <p:nvPr/>
        </p:nvSpPr>
        <p:spPr>
          <a:xfrm>
            <a:off x="7772399" y="1840615"/>
            <a:ext cx="35052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ARDUINO (UNO)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20$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Source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Atmega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16MH² 8bits</a:t>
            </a:r>
          </a:p>
          <a:p>
            <a:endParaRPr lang="pt-B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2KB RAM</a:t>
            </a:r>
          </a:p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32Kb Interna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8752017-D521-4288-B030-AFEDA47BF5A7}"/>
              </a:ext>
            </a:extLst>
          </p:cNvPr>
          <p:cNvSpPr/>
          <p:nvPr/>
        </p:nvSpPr>
        <p:spPr>
          <a:xfrm>
            <a:off x="0" y="5873920"/>
            <a:ext cx="12192000" cy="333024"/>
          </a:xfrm>
          <a:prstGeom prst="rect">
            <a:avLst/>
          </a:prstGeom>
          <a:solidFill>
            <a:srgbClr val="FAC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45B057E-D3EC-4BCA-8C88-69AF7EC97642}"/>
              </a:ext>
            </a:extLst>
          </p:cNvPr>
          <p:cNvSpPr txBox="1"/>
          <p:nvPr/>
        </p:nvSpPr>
        <p:spPr>
          <a:xfrm>
            <a:off x="59966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34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26492D7-21FE-472A-97BB-BF04F00B658D}"/>
              </a:ext>
            </a:extLst>
          </p:cNvPr>
          <p:cNvSpPr/>
          <p:nvPr/>
        </p:nvSpPr>
        <p:spPr>
          <a:xfrm>
            <a:off x="0" y="0"/>
            <a:ext cx="12192000" cy="6230368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79BF674-82ED-440B-817B-68AE0EC98758}"/>
              </a:ext>
            </a:extLst>
          </p:cNvPr>
          <p:cNvSpPr/>
          <p:nvPr/>
        </p:nvSpPr>
        <p:spPr>
          <a:xfrm>
            <a:off x="0" y="1963710"/>
            <a:ext cx="12192000" cy="2608289"/>
          </a:xfrm>
          <a:prstGeom prst="rect">
            <a:avLst/>
          </a:prstGeom>
          <a:solidFill>
            <a:srgbClr val="FAC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F56B77-05A2-4479-B792-9253C4CFACB2}"/>
              </a:ext>
            </a:extLst>
          </p:cNvPr>
          <p:cNvSpPr/>
          <p:nvPr/>
        </p:nvSpPr>
        <p:spPr>
          <a:xfrm>
            <a:off x="1424065" y="-5"/>
            <a:ext cx="9263920" cy="6200389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015513-FE9E-4B96-B049-4217DCFA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5" r="18115"/>
          <a:stretch/>
        </p:blipFill>
        <p:spPr>
          <a:xfrm>
            <a:off x="1761343" y="-3"/>
            <a:ext cx="8649324" cy="6230369"/>
          </a:xfrm>
          <a:prstGeom prst="rect">
            <a:avLst/>
          </a:prstGeom>
        </p:spPr>
      </p:pic>
      <p:pic>
        <p:nvPicPr>
          <p:cNvPr id="9" name="Imagem 6" descr="Ícone&#10;&#10;Descrição gerada automaticamente">
            <a:extLst>
              <a:ext uri="{FF2B5EF4-FFF2-40B4-BE49-F238E27FC236}">
                <a16:creationId xmlns:a16="http://schemas.microsoft.com/office/drawing/2014/main" id="{DF661049-A040-49FD-A274-F8C21E312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90" y="-31060"/>
            <a:ext cx="2161734" cy="2028703"/>
          </a:xfrm>
          <a:prstGeom prst="rect">
            <a:avLst/>
          </a:prstGeom>
        </p:spPr>
      </p:pic>
      <p:pic>
        <p:nvPicPr>
          <p:cNvPr id="10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8D9194D-B972-48EB-9ACC-CE90B7D36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32" t="9325" r="30367" b="12735"/>
          <a:stretch/>
        </p:blipFill>
        <p:spPr>
          <a:xfrm>
            <a:off x="15498" y="20463"/>
            <a:ext cx="1488517" cy="194324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C93195A-6D30-4E76-A19D-3CD5FDFDAA96}"/>
              </a:ext>
            </a:extLst>
          </p:cNvPr>
          <p:cNvSpPr txBox="1"/>
          <p:nvPr/>
        </p:nvSpPr>
        <p:spPr>
          <a:xfrm>
            <a:off x="44973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0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26492D7-21FE-472A-97BB-BF04F00B658D}"/>
              </a:ext>
            </a:extLst>
          </p:cNvPr>
          <p:cNvSpPr/>
          <p:nvPr/>
        </p:nvSpPr>
        <p:spPr>
          <a:xfrm>
            <a:off x="0" y="0"/>
            <a:ext cx="12192000" cy="6230368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79BF674-82ED-440B-817B-68AE0EC98758}"/>
              </a:ext>
            </a:extLst>
          </p:cNvPr>
          <p:cNvSpPr/>
          <p:nvPr/>
        </p:nvSpPr>
        <p:spPr>
          <a:xfrm>
            <a:off x="0" y="1963710"/>
            <a:ext cx="12192000" cy="2608289"/>
          </a:xfrm>
          <a:prstGeom prst="rect">
            <a:avLst/>
          </a:prstGeom>
          <a:solidFill>
            <a:srgbClr val="FAC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F56B77-05A2-4479-B792-9253C4CFACB2}"/>
              </a:ext>
            </a:extLst>
          </p:cNvPr>
          <p:cNvSpPr/>
          <p:nvPr/>
        </p:nvSpPr>
        <p:spPr>
          <a:xfrm>
            <a:off x="1499015" y="-1"/>
            <a:ext cx="9263920" cy="6230367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4E1F9BB-E96B-413C-AA15-7E7866DFC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r="1555"/>
          <a:stretch/>
        </p:blipFill>
        <p:spPr>
          <a:xfrm>
            <a:off x="1791323" y="-3"/>
            <a:ext cx="8649324" cy="6230366"/>
          </a:xfrm>
          <a:prstGeom prst="rect">
            <a:avLst/>
          </a:prstGeom>
        </p:spPr>
      </p:pic>
      <p:pic>
        <p:nvPicPr>
          <p:cNvPr id="9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7E78E67-E7AB-48B6-9D52-87274B56C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2" t="9325" r="30367" b="12735"/>
          <a:stretch/>
        </p:blipFill>
        <p:spPr>
          <a:xfrm>
            <a:off x="15498" y="20463"/>
            <a:ext cx="1488517" cy="1943247"/>
          </a:xfrm>
          <a:prstGeom prst="rect">
            <a:avLst/>
          </a:prstGeom>
        </p:spPr>
      </p:pic>
      <p:pic>
        <p:nvPicPr>
          <p:cNvPr id="10" name="Imagem 6" descr="Ícone&#10;&#10;Descrição gerada automaticamente">
            <a:extLst>
              <a:ext uri="{FF2B5EF4-FFF2-40B4-BE49-F238E27FC236}">
                <a16:creationId xmlns:a16="http://schemas.microsoft.com/office/drawing/2014/main" id="{C2F6130A-FE2E-4269-8910-A382E079C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90" y="13910"/>
            <a:ext cx="2161734" cy="202870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BA22B2-373B-4C30-8B62-55B11B3E85DC}"/>
              </a:ext>
            </a:extLst>
          </p:cNvPr>
          <p:cNvSpPr txBox="1"/>
          <p:nvPr/>
        </p:nvSpPr>
        <p:spPr>
          <a:xfrm>
            <a:off x="44973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1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D99C49C3-9322-4F38-B20F-2C105EE7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25" y="403988"/>
            <a:ext cx="5920775" cy="1236689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COMPONENTES DO ARDUINO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659D943-AF31-4F88-B906-45BB6F1E0F23}"/>
              </a:ext>
            </a:extLst>
          </p:cNvPr>
          <p:cNvSpPr/>
          <p:nvPr/>
        </p:nvSpPr>
        <p:spPr>
          <a:xfrm>
            <a:off x="0" y="1783828"/>
            <a:ext cx="4610384" cy="5074172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E83DCC1-1A06-4C78-B431-F3C9D9772223}"/>
              </a:ext>
            </a:extLst>
          </p:cNvPr>
          <p:cNvSpPr/>
          <p:nvPr/>
        </p:nvSpPr>
        <p:spPr>
          <a:xfrm>
            <a:off x="4610384" y="1783828"/>
            <a:ext cx="7581616" cy="4080867"/>
          </a:xfrm>
          <a:prstGeom prst="rect">
            <a:avLst/>
          </a:prstGeom>
          <a:solidFill>
            <a:srgbClr val="FACD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Principais elementos de uma placa Arduino Uno">
            <a:extLst>
              <a:ext uri="{FF2B5EF4-FFF2-40B4-BE49-F238E27FC236}">
                <a16:creationId xmlns:a16="http://schemas.microsoft.com/office/drawing/2014/main" id="{899FA466-197A-4091-8950-25A79144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116" y="1892509"/>
            <a:ext cx="7234152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38E0A1A3-08F0-4BF1-9339-3FB9B124113B}"/>
              </a:ext>
            </a:extLst>
          </p:cNvPr>
          <p:cNvSpPr txBox="1">
            <a:spLocks/>
          </p:cNvSpPr>
          <p:nvPr/>
        </p:nvSpPr>
        <p:spPr>
          <a:xfrm>
            <a:off x="376740" y="1903953"/>
            <a:ext cx="3856903" cy="3931714"/>
          </a:xfrm>
          <a:prstGeom prst="rect">
            <a:avLst/>
          </a:prstGeom>
          <a:ln w="92075">
            <a:solidFill>
              <a:srgbClr val="FACD4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Microcontrolador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Conector USB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IO PINS - Pinos de Entrada e Saída 4mA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Pinos de Alimentação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Botão de Reset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Conversor Serial-USB e LEDs TX/RX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Conector de Alimentação 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LED de Alimentação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unito" panose="020B0604020202020204" pitchFamily="2" charset="0"/>
              </a:rPr>
              <a:t>LED Interno</a:t>
            </a:r>
          </a:p>
          <a:p>
            <a:endParaRPr lang="pt-BR" sz="1600" b="1" dirty="0">
              <a:solidFill>
                <a:srgbClr val="303133"/>
              </a:solidFill>
              <a:latin typeface="Nunito" panose="020B0604020202020204" pitchFamily="2" charset="0"/>
            </a:endParaRPr>
          </a:p>
          <a:p>
            <a:endParaRPr lang="pt-BR" sz="1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219308-3498-4059-95FF-CCAD6EE2A04E}"/>
              </a:ext>
            </a:extLst>
          </p:cNvPr>
          <p:cNvSpPr/>
          <p:nvPr/>
        </p:nvSpPr>
        <p:spPr>
          <a:xfrm>
            <a:off x="4610384" y="5835667"/>
            <a:ext cx="7581616" cy="446166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F03A9FE-9BB7-42AC-B936-FEA4ECA38958}"/>
              </a:ext>
            </a:extLst>
          </p:cNvPr>
          <p:cNvSpPr/>
          <p:nvPr/>
        </p:nvSpPr>
        <p:spPr>
          <a:xfrm>
            <a:off x="4617644" y="6843485"/>
            <a:ext cx="7581616" cy="55207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6" descr="Ícone&#10;&#10;Descrição gerada automaticamente">
            <a:extLst>
              <a:ext uri="{FF2B5EF4-FFF2-40B4-BE49-F238E27FC236}">
                <a16:creationId xmlns:a16="http://schemas.microsoft.com/office/drawing/2014/main" id="{F1E84758-6BDD-40E0-9A86-93381B0572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90" y="-165970"/>
            <a:ext cx="2161734" cy="202870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36C62A-25A2-403A-B6FA-EF9F3531B697}"/>
              </a:ext>
            </a:extLst>
          </p:cNvPr>
          <p:cNvSpPr txBox="1"/>
          <p:nvPr/>
        </p:nvSpPr>
        <p:spPr>
          <a:xfrm>
            <a:off x="175226" y="6355830"/>
            <a:ext cx="2133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3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D99C49C3-9322-4F38-B20F-2C105EE7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25" y="403988"/>
            <a:ext cx="5920775" cy="1236689"/>
          </a:xfrm>
        </p:spPr>
        <p:txBody>
          <a:bodyPr>
            <a:norm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COMPONENTES DO RASPBERRY PI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659D943-AF31-4F88-B906-45BB6F1E0F23}"/>
              </a:ext>
            </a:extLst>
          </p:cNvPr>
          <p:cNvSpPr/>
          <p:nvPr/>
        </p:nvSpPr>
        <p:spPr>
          <a:xfrm>
            <a:off x="0" y="1783828"/>
            <a:ext cx="4610384" cy="5074172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E83DCC1-1A06-4C78-B431-F3C9D9772223}"/>
              </a:ext>
            </a:extLst>
          </p:cNvPr>
          <p:cNvSpPr/>
          <p:nvPr/>
        </p:nvSpPr>
        <p:spPr>
          <a:xfrm>
            <a:off x="4610384" y="403988"/>
            <a:ext cx="7581616" cy="5682019"/>
          </a:xfrm>
          <a:prstGeom prst="rect">
            <a:avLst/>
          </a:prstGeom>
          <a:solidFill>
            <a:srgbClr val="FACD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99FA466-197A-4091-8950-25A79144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62074" y="675076"/>
            <a:ext cx="6626227" cy="49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38E0A1A3-08F0-4BF1-9339-3FB9B124113B}"/>
              </a:ext>
            </a:extLst>
          </p:cNvPr>
          <p:cNvSpPr txBox="1">
            <a:spLocks/>
          </p:cNvSpPr>
          <p:nvPr/>
        </p:nvSpPr>
        <p:spPr>
          <a:xfrm>
            <a:off x="376740" y="1903953"/>
            <a:ext cx="3856903" cy="3931714"/>
          </a:xfrm>
          <a:prstGeom prst="rect">
            <a:avLst/>
          </a:prstGeom>
          <a:ln w="76200">
            <a:solidFill>
              <a:srgbClr val="FACD4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Processador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Porta HDMI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Entrada para Câmera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Pino A/V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Porta Ethernet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Portas USB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GPIO 16mA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Status 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Entrada SD Card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Entrada Display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Porta de Alimentação(Power Input)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unito" pitchFamily="2" charset="0"/>
              <a:ea typeface="+mn-ea"/>
              <a:cs typeface="+mn-cs"/>
            </a:endParaRPr>
          </a:p>
          <a:p>
            <a:endParaRPr lang="pt-BR" sz="1600" b="1" dirty="0">
              <a:latin typeface="Nunito" panose="020B0604020202020204" pitchFamily="2" charset="0"/>
            </a:endParaRPr>
          </a:p>
          <a:p>
            <a:endParaRPr lang="pt-BR" sz="1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219308-3498-4059-95FF-CCAD6EE2A04E}"/>
              </a:ext>
            </a:extLst>
          </p:cNvPr>
          <p:cNvSpPr/>
          <p:nvPr/>
        </p:nvSpPr>
        <p:spPr>
          <a:xfrm>
            <a:off x="4610384" y="5835667"/>
            <a:ext cx="7581616" cy="446166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F03A9FE-9BB7-42AC-B936-FEA4ECA38958}"/>
              </a:ext>
            </a:extLst>
          </p:cNvPr>
          <p:cNvSpPr/>
          <p:nvPr/>
        </p:nvSpPr>
        <p:spPr>
          <a:xfrm>
            <a:off x="4617644" y="6843485"/>
            <a:ext cx="7581616" cy="55207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D736A27-947C-4743-8B6C-A2C7F082A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2" t="9325" r="30367" b="12735"/>
          <a:stretch/>
        </p:blipFill>
        <p:spPr>
          <a:xfrm>
            <a:off x="10500701" y="4141753"/>
            <a:ext cx="1639290" cy="214008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0ADB8D3-0BDF-4EBA-A647-3DE5217EE4ED}"/>
              </a:ext>
            </a:extLst>
          </p:cNvPr>
          <p:cNvSpPr txBox="1"/>
          <p:nvPr/>
        </p:nvSpPr>
        <p:spPr>
          <a:xfrm>
            <a:off x="59963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C037B-A96B-4557-BA1E-5BF62F6E4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666094" y="1783293"/>
            <a:ext cx="5998871" cy="3141514"/>
          </a:xfrm>
          <a:prstGeom prst="rect">
            <a:avLst/>
          </a:prstGeom>
          <a:noFill/>
          <a:ln w="76200">
            <a:solidFill>
              <a:srgbClr val="FACD4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37DD274-4484-4515-96A2-6A9A4B577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83376"/>
              </p:ext>
            </p:extLst>
          </p:nvPr>
        </p:nvGraphicFramePr>
        <p:xfrm>
          <a:off x="326408" y="1708879"/>
          <a:ext cx="5174982" cy="4068217"/>
        </p:xfrm>
        <a:graphic>
          <a:graphicData uri="http://schemas.openxmlformats.org/drawingml/2006/table">
            <a:tbl>
              <a:tblPr/>
              <a:tblGrid>
                <a:gridCol w="5174982">
                  <a:extLst>
                    <a:ext uri="{9D8B030D-6E8A-4147-A177-3AD203B41FA5}">
                      <a16:colId xmlns:a16="http://schemas.microsoft.com/office/drawing/2014/main" val="2650747022"/>
                    </a:ext>
                  </a:extLst>
                </a:gridCol>
              </a:tblGrid>
              <a:tr h="4068217">
                <a:tc>
                  <a:txBody>
                    <a:bodyPr/>
                    <a:lstStyle/>
                    <a:p>
                      <a:pPr algn="just"/>
                      <a:r>
                        <a:rPr lang="pt-BR" sz="20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void</a:t>
                      </a:r>
                      <a:r>
                        <a:rPr lang="pt-BR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 setup() 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{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pinMode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(13, OUTPUT);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}</a:t>
                      </a:r>
                    </a:p>
                    <a:p>
                      <a:pPr algn="just"/>
                      <a:endParaRPr lang="pt-BR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Wingdings" pitchFamily="2" charset="2"/>
                      </a:endParaRPr>
                    </a:p>
                    <a:p>
                      <a:pPr algn="just"/>
                      <a:r>
                        <a:rPr lang="pt-BR" sz="20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void</a:t>
                      </a:r>
                      <a:r>
                        <a:rPr lang="pt-BR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 loop() 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{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digitalWrite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(13, HIGH); </a:t>
                      </a: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//HIGH = 1 : LIGA LED</a:t>
                      </a:r>
                      <a:endParaRPr lang="pt-BR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Wingdings" pitchFamily="2" charset="2"/>
                      </a:endParaRP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delay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(500);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digitalWrite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(13, LOW); </a:t>
                      </a: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//LOW = 0 : DESLIGA LED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	</a:t>
                      </a:r>
                      <a:r>
                        <a:rPr lang="pt-BR" sz="2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delay</a:t>
                      </a:r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(500);</a:t>
                      </a:r>
                    </a:p>
                    <a:p>
                      <a:pPr algn="just"/>
                      <a:r>
                        <a:rPr lang="pt-B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itchFamily="2" charset="2"/>
                        </a:rPr>
                        <a:t>                  }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54153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45A6826C-9D61-4529-A69A-75B6D045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33" y="15228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3EF1AE9-3E3F-49F2-AFAC-ABBF624C5648}"/>
              </a:ext>
            </a:extLst>
          </p:cNvPr>
          <p:cNvSpPr txBox="1"/>
          <p:nvPr/>
        </p:nvSpPr>
        <p:spPr>
          <a:xfrm>
            <a:off x="0" y="200969"/>
            <a:ext cx="12192000" cy="1200329"/>
          </a:xfrm>
          <a:prstGeom prst="rect">
            <a:avLst/>
          </a:prstGeom>
          <a:solidFill>
            <a:srgbClr val="AF09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 DE PROGRAMAÇÃO EM LINGUAGEM </a:t>
            </a:r>
            <a:r>
              <a:rPr lang="pt-BR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C++ ARDUINO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8F19FA-4E92-49D2-89D0-4F25A512FFAD}"/>
              </a:ext>
            </a:extLst>
          </p:cNvPr>
          <p:cNvSpPr txBox="1"/>
          <p:nvPr/>
        </p:nvSpPr>
        <p:spPr>
          <a:xfrm>
            <a:off x="59963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68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emplo 1 - Pisca LED">
            <a:extLst>
              <a:ext uri="{FF2B5EF4-FFF2-40B4-BE49-F238E27FC236}">
                <a16:creationId xmlns:a16="http://schemas.microsoft.com/office/drawing/2014/main" id="{9F93BDA7-A562-49DA-B3F2-DCECF7AC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0433" y="1485239"/>
            <a:ext cx="6391568" cy="332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D829D9B-E4E7-47E9-8B23-81322C8A17C8}"/>
              </a:ext>
            </a:extLst>
          </p:cNvPr>
          <p:cNvGraphicFramePr>
            <a:graphicFrameLocks noGrp="1"/>
          </p:cNvGraphicFramePr>
          <p:nvPr/>
        </p:nvGraphicFramePr>
        <p:xfrm>
          <a:off x="311418" y="650052"/>
          <a:ext cx="4866299" cy="5295799"/>
        </p:xfrm>
        <a:graphic>
          <a:graphicData uri="http://schemas.openxmlformats.org/drawingml/2006/table">
            <a:tbl>
              <a:tblPr/>
              <a:tblGrid>
                <a:gridCol w="4866299">
                  <a:extLst>
                    <a:ext uri="{9D8B030D-6E8A-4147-A177-3AD203B41FA5}">
                      <a16:colId xmlns:a16="http://schemas.microsoft.com/office/drawing/2014/main" val="2650747022"/>
                    </a:ext>
                  </a:extLst>
                </a:gridCol>
              </a:tblGrid>
              <a:tr h="5295799">
                <a:tc>
                  <a:txBody>
                    <a:bodyPr/>
                    <a:lstStyle/>
                    <a:p>
                      <a:pPr algn="l" rtl="0" fontAlgn="base"/>
                      <a:endParaRPr lang="pt-BR" sz="1200" b="0" i="0" dirty="0">
                        <a:effectLst/>
                        <a:latin typeface="Monac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254153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593F6AF6-9329-431B-8256-1A2BEF692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43" y="18968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80C5448-0BBF-46A6-BDA5-C8C1B67B88B2}"/>
              </a:ext>
            </a:extLst>
          </p:cNvPr>
          <p:cNvSpPr txBox="1"/>
          <p:nvPr/>
        </p:nvSpPr>
        <p:spPr>
          <a:xfrm>
            <a:off x="5800432" y="449702"/>
            <a:ext cx="6391567" cy="954107"/>
          </a:xfrm>
          <a:prstGeom prst="rect">
            <a:avLst/>
          </a:prstGeom>
          <a:solidFill>
            <a:srgbClr val="FACD4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EXEMPLO DE PROGRAMAÇÃO EM LINGUAGEM C RASPBERRY PI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515A26-790B-41E5-BFB5-950CEB3919FC}"/>
              </a:ext>
            </a:extLst>
          </p:cNvPr>
          <p:cNvSpPr txBox="1"/>
          <p:nvPr/>
        </p:nvSpPr>
        <p:spPr>
          <a:xfrm>
            <a:off x="-9023" y="0"/>
            <a:ext cx="5809455" cy="6771084"/>
          </a:xfrm>
          <a:prstGeom prst="rect">
            <a:avLst/>
          </a:prstGeom>
          <a:solidFill>
            <a:srgbClr val="AF0917"/>
          </a:solidFill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#include &lt;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stdio.h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&gt;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#include &lt;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wiringPi.h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&gt;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main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{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wiringPiSetup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();        // inicia a biblioteca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WiringPi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pinMode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(1, PWM_OUTPUT); // configura o pino 1 como saída PWM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 i; // declara variável para o loop for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printf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("Exemplo 3 - Controlando LED por PWM\n"); //imprime mensagem na tela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while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(1)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{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for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(i=0;i&lt;=1024;i+=4)  // faz um loop mudando valor de i de 0 a 1024 com um passo de 4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{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pwmWrite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(1, i); // escreve 0-1024 a cada iteração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delay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(3);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for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(i=1024;i&gt;=0;i-=4) // faz um loop mudando valor de i de 1024 a 0 com um passo de 4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{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pwmWrite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(1, i); // escreve 1024-0 a cada iteração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    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delay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(3);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    }                  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    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return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 0;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aco"/>
              </a:rPr>
              <a:t>}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pt-BR" sz="1400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8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B2777EE-3DD1-4473-A895-4CB6BED50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2" t="9325" r="30367" b="12735"/>
          <a:stretch/>
        </p:blipFill>
        <p:spPr>
          <a:xfrm>
            <a:off x="5259673" y="4596784"/>
            <a:ext cx="1798821" cy="234834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7D9F24-0EBE-425F-ACB3-49D5E97375F8}"/>
              </a:ext>
            </a:extLst>
          </p:cNvPr>
          <p:cNvSpPr txBox="1"/>
          <p:nvPr/>
        </p:nvSpPr>
        <p:spPr>
          <a:xfrm>
            <a:off x="475243" y="6369746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Sepriano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8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 descr="Cor-codificado no quadro de circuitos eletrónica">
            <a:extLst>
              <a:ext uri="{FF2B5EF4-FFF2-40B4-BE49-F238E27FC236}">
                <a16:creationId xmlns:a16="http://schemas.microsoft.com/office/drawing/2014/main" id="{49E7D10C-D686-83F8-4209-0898A1A36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8" t="300" r="7686" b="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i="1" dirty="0">
                <a:latin typeface="Arial"/>
                <a:ea typeface="+mj-lt"/>
                <a:cs typeface="+mj-lt"/>
              </a:rPr>
              <a:t>O que é Arduino?</a:t>
            </a:r>
            <a:br>
              <a:rPr lang="en-US" sz="4800" b="1" i="1" dirty="0">
                <a:latin typeface="Arial"/>
                <a:ea typeface="+mj-lt"/>
                <a:cs typeface="+mj-lt"/>
              </a:rPr>
            </a:br>
            <a:r>
              <a:rPr lang="en-US" sz="4800" b="1" i="1" dirty="0" err="1">
                <a:latin typeface="Arial"/>
                <a:cs typeface="Calibri Light"/>
              </a:rPr>
              <a:t>Conceitos</a:t>
            </a:r>
            <a:r>
              <a:rPr lang="en-US" sz="4800" b="1" i="1" dirty="0">
                <a:latin typeface="Arial"/>
                <a:cs typeface="Calibri Light"/>
              </a:rPr>
              <a:t> </a:t>
            </a:r>
            <a:r>
              <a:rPr lang="en-US" sz="4800" b="1" i="1" dirty="0" err="1">
                <a:latin typeface="Arial"/>
                <a:cs typeface="Calibri Light"/>
              </a:rPr>
              <a:t>basicos</a:t>
            </a:r>
            <a:endParaRPr lang="en-US" sz="4800" b="1" i="1" dirty="0">
              <a:latin typeface="Arial"/>
              <a:cs typeface="Calibri Light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B829A0-3765-4FA2-AEC6-E4F806EB3E16}"/>
              </a:ext>
            </a:extLst>
          </p:cNvPr>
          <p:cNvSpPr txBox="1"/>
          <p:nvPr/>
        </p:nvSpPr>
        <p:spPr>
          <a:xfrm>
            <a:off x="29981" y="6355830"/>
            <a:ext cx="299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913DBCB-646F-1C92-31E8-3ECD485B0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6" t="9092" r="8563" b="-11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0690" y="1351304"/>
            <a:ext cx="5683102" cy="2235277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 err="1">
                <a:solidFill>
                  <a:srgbClr val="FFFFFF"/>
                </a:solidFill>
                <a:cs typeface="Calibri Light"/>
              </a:rPr>
              <a:t>Emulação</a:t>
            </a:r>
            <a:r>
              <a:rPr lang="en-US" sz="5400" b="1" dirty="0">
                <a:solidFill>
                  <a:srgbClr val="FFFFFF"/>
                </a:solidFill>
                <a:cs typeface="Calibri Light"/>
              </a:rPr>
              <a:t> no </a:t>
            </a:r>
            <a:r>
              <a:rPr lang="en-US" sz="5400" b="1" dirty="0" err="1">
                <a:solidFill>
                  <a:srgbClr val="FFFFFF"/>
                </a:solidFill>
                <a:cs typeface="Calibri Light"/>
              </a:rPr>
              <a:t>Raspeberry</a:t>
            </a:r>
            <a:r>
              <a:rPr lang="en-US" sz="5400" b="1" dirty="0">
                <a:solidFill>
                  <a:srgbClr val="FFFFFF"/>
                </a:solidFill>
                <a:cs typeface="Calibri Light"/>
              </a:rPr>
              <a:t> Pi</a:t>
            </a:r>
            <a:endParaRPr lang="en-US" sz="5400" b="1" dirty="0">
              <a:solidFill>
                <a:srgbClr val="FFFFFF"/>
              </a:solidFill>
            </a:endParaRPr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18E8395C-5EB6-48B5-8F85-F026B12F7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-5310" y="6317444"/>
            <a:ext cx="12197310" cy="58552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47B2190-B696-4B40-8F84-9DF9EA4ED881}"/>
              </a:ext>
            </a:extLst>
          </p:cNvPr>
          <p:cNvSpPr txBox="1"/>
          <p:nvPr/>
        </p:nvSpPr>
        <p:spPr>
          <a:xfrm>
            <a:off x="44970" y="639791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09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CEB23FDA-F409-5651-211E-15F33A48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" b="774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E7EE84A-524D-42E0-610B-380828DB9C1D}"/>
              </a:ext>
            </a:extLst>
          </p:cNvPr>
          <p:cNvSpPr txBox="1">
            <a:spLocks/>
          </p:cNvSpPr>
          <p:nvPr/>
        </p:nvSpPr>
        <p:spPr>
          <a:xfrm>
            <a:off x="4037076" y="3565945"/>
            <a:ext cx="7686697" cy="2366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Um </a:t>
            </a:r>
            <a:r>
              <a:rPr lang="en-US" sz="2000" err="1">
                <a:ea typeface="+mn-lt"/>
                <a:cs typeface="+mn-lt"/>
              </a:rPr>
              <a:t>Emulador</a:t>
            </a:r>
            <a:r>
              <a:rPr lang="en-US" sz="2000">
                <a:ea typeface="+mn-lt"/>
                <a:cs typeface="+mn-lt"/>
              </a:rPr>
              <a:t> é um software que </a:t>
            </a:r>
            <a:r>
              <a:rPr lang="en-US" sz="2000" err="1">
                <a:ea typeface="+mn-lt"/>
                <a:cs typeface="+mn-lt"/>
              </a:rPr>
              <a:t>faz</a:t>
            </a:r>
            <a:r>
              <a:rPr lang="en-US" sz="2000">
                <a:ea typeface="+mn-lt"/>
                <a:cs typeface="+mn-lt"/>
              </a:rPr>
              <a:t> um </a:t>
            </a:r>
            <a:r>
              <a:rPr lang="en-US" sz="2000" err="1">
                <a:ea typeface="+mn-lt"/>
                <a:cs typeface="+mn-lt"/>
              </a:rPr>
              <a:t>computador</a:t>
            </a:r>
            <a:r>
              <a:rPr lang="en-US" sz="2000">
                <a:ea typeface="+mn-lt"/>
                <a:cs typeface="+mn-lt"/>
              </a:rPr>
              <a:t> se </a:t>
            </a:r>
            <a:r>
              <a:rPr lang="en-US" sz="2000" err="1">
                <a:ea typeface="+mn-lt"/>
                <a:cs typeface="+mn-lt"/>
              </a:rPr>
              <a:t>comportar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como</a:t>
            </a:r>
            <a:r>
              <a:rPr lang="en-US" sz="2000">
                <a:ea typeface="+mn-lt"/>
                <a:cs typeface="+mn-lt"/>
              </a:rPr>
              <a:t> outro </a:t>
            </a:r>
            <a:r>
              <a:rPr lang="en-US" sz="2000" err="1">
                <a:ea typeface="+mn-lt"/>
                <a:cs typeface="+mn-lt"/>
              </a:rPr>
              <a:t>computador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endParaRPr lang="en-US" sz="2000">
              <a:cs typeface="Calibri"/>
            </a:endParaRPr>
          </a:p>
          <a:p>
            <a:r>
              <a:rPr lang="en-US" sz="2000" err="1">
                <a:cs typeface="Calibri"/>
              </a:rPr>
              <a:t>Os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jogos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nos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emuladores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são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conhecidos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como</a:t>
            </a:r>
            <a:r>
              <a:rPr lang="en-US" sz="2000">
                <a:cs typeface="Calibri"/>
              </a:rPr>
              <a:t> ROMs.</a:t>
            </a:r>
          </a:p>
          <a:p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ROMs </a:t>
            </a:r>
            <a:r>
              <a:rPr lang="en-US" sz="2000" err="1">
                <a:ea typeface="+mn-lt"/>
                <a:cs typeface="+mn-lt"/>
              </a:rPr>
              <a:t>são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versões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digitais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cartuchos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jogos</a:t>
            </a:r>
            <a:r>
              <a:rPr lang="en-US" sz="2000">
                <a:ea typeface="+mn-lt"/>
                <a:cs typeface="+mn-lt"/>
              </a:rPr>
              <a:t>. </a:t>
            </a:r>
            <a:r>
              <a:rPr lang="en-US" sz="2000" err="1">
                <a:ea typeface="+mn-lt"/>
                <a:cs typeface="+mn-lt"/>
              </a:rPr>
              <a:t>Carregar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uma</a:t>
            </a:r>
            <a:r>
              <a:rPr lang="en-US" sz="2000">
                <a:ea typeface="+mn-lt"/>
                <a:cs typeface="+mn-lt"/>
              </a:rPr>
              <a:t> ROM </a:t>
            </a:r>
            <a:r>
              <a:rPr lang="en-US" sz="2000" err="1">
                <a:ea typeface="+mn-lt"/>
                <a:cs typeface="+mn-lt"/>
              </a:rPr>
              <a:t>em</a:t>
            </a:r>
            <a:r>
              <a:rPr lang="en-US" sz="2000">
                <a:ea typeface="+mn-lt"/>
                <a:cs typeface="+mn-lt"/>
              </a:rPr>
              <a:t> um </a:t>
            </a:r>
            <a:r>
              <a:rPr lang="en-US" sz="2000" err="1">
                <a:ea typeface="+mn-lt"/>
                <a:cs typeface="+mn-lt"/>
              </a:rPr>
              <a:t>emulador</a:t>
            </a:r>
            <a:r>
              <a:rPr lang="en-US" sz="2000">
                <a:ea typeface="+mn-lt"/>
                <a:cs typeface="+mn-lt"/>
              </a:rPr>
              <a:t> é o </a:t>
            </a:r>
            <a:r>
              <a:rPr lang="en-US" sz="2000" err="1">
                <a:ea typeface="+mn-lt"/>
                <a:cs typeface="+mn-lt"/>
              </a:rPr>
              <a:t>equivalente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colocar</a:t>
            </a:r>
            <a:r>
              <a:rPr lang="en-US" sz="2000">
                <a:ea typeface="+mn-lt"/>
                <a:cs typeface="+mn-lt"/>
              </a:rPr>
              <a:t> um </a:t>
            </a:r>
            <a:r>
              <a:rPr lang="en-US" sz="2000" err="1">
                <a:ea typeface="+mn-lt"/>
                <a:cs typeface="+mn-lt"/>
              </a:rPr>
              <a:t>cartucho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em</a:t>
            </a:r>
            <a:r>
              <a:rPr lang="en-US" sz="2000">
                <a:ea typeface="+mn-lt"/>
                <a:cs typeface="+mn-lt"/>
              </a:rPr>
              <a:t> um console.</a:t>
            </a:r>
            <a:endParaRPr lang="en-US" sz="2000"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8E6F95-18A4-B133-EB46-058552DD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O Que São </a:t>
            </a:r>
            <a:r>
              <a:rPr lang="en-US" sz="4000" b="1" err="1">
                <a:cs typeface="Calibri Light"/>
              </a:rPr>
              <a:t>Emuladores</a:t>
            </a:r>
            <a:endParaRPr lang="en-US" sz="4000" b="1">
              <a:cs typeface="Calibri Ligh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8533CE-2332-4CCD-86DF-EFA34314531B}"/>
              </a:ext>
            </a:extLst>
          </p:cNvPr>
          <p:cNvSpPr txBox="1"/>
          <p:nvPr/>
        </p:nvSpPr>
        <p:spPr>
          <a:xfrm>
            <a:off x="0" y="635294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6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CF4BB3-62A2-B73E-DD61-F73FB16A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Emulação</a:t>
            </a: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3200" b="1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Raspeberry</a:t>
            </a: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AC679A-EB7D-6C74-D434-3C04E87C17A1}"/>
              </a:ext>
            </a:extLst>
          </p:cNvPr>
          <p:cNvSpPr txBox="1">
            <a:spLocks/>
          </p:cNvSpPr>
          <p:nvPr/>
        </p:nvSpPr>
        <p:spPr>
          <a:xfrm>
            <a:off x="593139" y="3369507"/>
            <a:ext cx="3819594" cy="2599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err="1"/>
              <a:t>Existem</a:t>
            </a:r>
            <a:r>
              <a:rPr lang="en-US" sz="2400"/>
              <a:t> </a:t>
            </a:r>
            <a:r>
              <a:rPr lang="en-US" sz="2400" err="1"/>
              <a:t>diversos</a:t>
            </a:r>
            <a:r>
              <a:rPr lang="en-US" sz="2400"/>
              <a:t> </a:t>
            </a:r>
            <a:r>
              <a:rPr lang="en-US" sz="2400" err="1"/>
              <a:t>emuladores</a:t>
            </a:r>
            <a:r>
              <a:rPr lang="en-US" sz="2400"/>
              <a:t> para o </a:t>
            </a:r>
            <a:r>
              <a:rPr lang="en-US" sz="2400" err="1"/>
              <a:t>raspeberry</a:t>
            </a:r>
            <a:r>
              <a:rPr lang="en-US" sz="2400"/>
              <a:t> Pi mas o </a:t>
            </a:r>
            <a:r>
              <a:rPr lang="en-US" sz="2400" err="1"/>
              <a:t>mais</a:t>
            </a:r>
            <a:r>
              <a:rPr lang="en-US" sz="2400"/>
              <a:t> </a:t>
            </a:r>
            <a:r>
              <a:rPr lang="en-US" sz="2400" err="1"/>
              <a:t>famoso</a:t>
            </a:r>
            <a:r>
              <a:rPr lang="en-US" sz="2400"/>
              <a:t> e </a:t>
            </a:r>
            <a:r>
              <a:rPr lang="en-US" sz="2400" err="1"/>
              <a:t>conhecido</a:t>
            </a:r>
            <a:r>
              <a:rPr lang="en-US" sz="2400"/>
              <a:t> é o RetroPie.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 err="1"/>
              <a:t>Retropie</a:t>
            </a:r>
            <a:r>
              <a:rPr lang="en-US" sz="2400"/>
              <a:t> é um </a:t>
            </a:r>
            <a:r>
              <a:rPr lang="en-US" sz="2400" err="1"/>
              <a:t>emulador</a:t>
            </a:r>
            <a:r>
              <a:rPr lang="en-US" sz="2400"/>
              <a:t> de Consoles Retro</a:t>
            </a:r>
            <a:endParaRPr lang="en-US" sz="2400">
              <a:cs typeface="Calibri"/>
            </a:endParaRPr>
          </a:p>
          <a:p>
            <a:endParaRPr lang="en-US" sz="1600"/>
          </a:p>
          <a:p>
            <a:endParaRPr lang="en-US" sz="1600"/>
          </a:p>
        </p:txBody>
      </p:sp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E35D85AB-8177-10E0-AE2C-144C4C17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2530405"/>
            <a:ext cx="6903723" cy="167415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8911E9C-B0F3-4AE0-AC82-3E7912DE7D0E}"/>
              </a:ext>
            </a:extLst>
          </p:cNvPr>
          <p:cNvSpPr txBox="1"/>
          <p:nvPr/>
        </p:nvSpPr>
        <p:spPr>
          <a:xfrm>
            <a:off x="74950" y="635294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23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9608-DCA4-4A59-6A5C-64996CC2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en-US" sz="3100" b="1">
                <a:cs typeface="Calibri Light"/>
              </a:rPr>
              <a:t>Consoles que </a:t>
            </a:r>
            <a:r>
              <a:rPr lang="en-US" sz="3100" b="1" err="1">
                <a:cs typeface="Calibri Light"/>
              </a:rPr>
              <a:t>podem</a:t>
            </a:r>
            <a:r>
              <a:rPr lang="en-US" sz="3100" b="1">
                <a:cs typeface="Calibri Light"/>
              </a:rPr>
              <a:t> ser </a:t>
            </a:r>
            <a:r>
              <a:rPr lang="en-US" sz="3100" b="1" err="1">
                <a:cs typeface="Calibri Light"/>
              </a:rPr>
              <a:t>emulados</a:t>
            </a:r>
            <a:r>
              <a:rPr lang="en-US" sz="3100" b="1">
                <a:cs typeface="Calibri Light"/>
              </a:rPr>
              <a:t> </a:t>
            </a:r>
            <a:r>
              <a:rPr lang="en-US" sz="3100" b="1" err="1">
                <a:cs typeface="Calibri Light"/>
              </a:rPr>
              <a:t>através</a:t>
            </a:r>
            <a:r>
              <a:rPr lang="en-US" sz="3100" b="1">
                <a:cs typeface="Calibri Light"/>
              </a:rPr>
              <a:t> do RetroPie</a:t>
            </a:r>
            <a:endParaRPr lang="en-US" sz="3100" b="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232402-2BCA-36E3-622C-F96870567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6" b="21376"/>
          <a:stretch/>
        </p:blipFill>
        <p:spPr>
          <a:xfrm>
            <a:off x="1" y="2"/>
            <a:ext cx="5964362" cy="5071179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60EAD-36C2-778D-C121-6CA0A7E7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A </a:t>
            </a:r>
            <a:r>
              <a:rPr lang="en-US" sz="2400" err="1">
                <a:cs typeface="Calibri"/>
              </a:rPr>
              <a:t>lista</a:t>
            </a:r>
            <a:r>
              <a:rPr lang="en-US" sz="2400">
                <a:cs typeface="Calibri"/>
              </a:rPr>
              <a:t> de consoles é extensa pois o </a:t>
            </a:r>
            <a:r>
              <a:rPr lang="en-US" sz="2400" err="1">
                <a:cs typeface="Calibri"/>
              </a:rPr>
              <a:t>retropie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tem</a:t>
            </a:r>
            <a:r>
              <a:rPr lang="en-US" sz="2400">
                <a:cs typeface="Calibri"/>
              </a:rPr>
              <a:t> 65 </a:t>
            </a:r>
            <a:r>
              <a:rPr lang="en-US" sz="2400" err="1">
                <a:cs typeface="Calibri"/>
              </a:rPr>
              <a:t>opções</a:t>
            </a:r>
            <a:r>
              <a:rPr lang="en-US" sz="2400">
                <a:cs typeface="Calibri"/>
              </a:rPr>
              <a:t> de consoles para </a:t>
            </a:r>
            <a:r>
              <a:rPr lang="en-US" sz="2400" err="1">
                <a:cs typeface="Calibri"/>
              </a:rPr>
              <a:t>emular</a:t>
            </a:r>
          </a:p>
          <a:p>
            <a:endParaRPr lang="en-US" sz="2400">
              <a:cs typeface="Calibri"/>
            </a:endParaRPr>
          </a:p>
          <a:p>
            <a:r>
              <a:rPr lang="en-US" sz="2400" err="1">
                <a:cs typeface="Calibri"/>
              </a:rPr>
              <a:t>Os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mais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conhecidos</a:t>
            </a:r>
            <a:r>
              <a:rPr lang="en-US" sz="2400">
                <a:cs typeface="Calibri"/>
              </a:rPr>
              <a:t> da </a:t>
            </a:r>
            <a:r>
              <a:rPr lang="en-US" sz="2400" err="1">
                <a:cs typeface="Calibri"/>
              </a:rPr>
              <a:t>lista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são</a:t>
            </a:r>
            <a:r>
              <a:rPr lang="en-US" sz="2400">
                <a:cs typeface="Calibri"/>
              </a:rPr>
              <a:t> o Atari 2600, NES, Super Nintendo, Sega CD, Game Cube e </a:t>
            </a:r>
            <a:r>
              <a:rPr lang="en-US" sz="2400" err="1">
                <a:cs typeface="Calibri"/>
              </a:rPr>
              <a:t>Playstation</a:t>
            </a:r>
            <a:r>
              <a:rPr lang="en-US" sz="2400">
                <a:cs typeface="Calibri"/>
              </a:rPr>
              <a:t> 1.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87B2A-9465-4300-8204-ED80ECE4FF94}"/>
              </a:ext>
            </a:extLst>
          </p:cNvPr>
          <p:cNvSpPr txBox="1"/>
          <p:nvPr/>
        </p:nvSpPr>
        <p:spPr>
          <a:xfrm>
            <a:off x="0" y="635294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3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sa arcade">
            <a:hlinkClick r:id="" action="ppaction://media"/>
            <a:extLst>
              <a:ext uri="{FF2B5EF4-FFF2-40B4-BE49-F238E27FC236}">
                <a16:creationId xmlns:a16="http://schemas.microsoft.com/office/drawing/2014/main" id="{1E9D4E3D-3C2A-4056-9B73-7BF4219DB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1" y="1390910"/>
            <a:ext cx="7735887" cy="43513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A7B610F-A9E0-466C-B652-8A7C5A038112}"/>
              </a:ext>
            </a:extLst>
          </p:cNvPr>
          <p:cNvSpPr txBox="1"/>
          <p:nvPr/>
        </p:nvSpPr>
        <p:spPr>
          <a:xfrm>
            <a:off x="0" y="219372"/>
            <a:ext cx="12191999" cy="923330"/>
          </a:xfrm>
          <a:prstGeom prst="rect">
            <a:avLst/>
          </a:prstGeom>
          <a:solidFill>
            <a:srgbClr val="AF091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5400" dirty="0"/>
              <a:t>Fliperama Portátil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6069F6-DC14-40D9-944A-1EA4FA2D7FF6}"/>
              </a:ext>
            </a:extLst>
          </p:cNvPr>
          <p:cNvSpPr txBox="1"/>
          <p:nvPr/>
        </p:nvSpPr>
        <p:spPr>
          <a:xfrm>
            <a:off x="0" y="6352949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Gimenes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53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4697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372D6C-F962-4CB8-8520-85DA278BE03A}"/>
              </a:ext>
            </a:extLst>
          </p:cNvPr>
          <p:cNvSpPr txBox="1"/>
          <p:nvPr/>
        </p:nvSpPr>
        <p:spPr>
          <a:xfrm>
            <a:off x="568118" y="1193296"/>
            <a:ext cx="4985018" cy="3268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i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IDE (Integrated Development Environment)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 descr="Uma imagem contendo Aplicativo&#10;&#10;Descrição gerada automaticamente">
            <a:extLst>
              <a:ext uri="{FF2B5EF4-FFF2-40B4-BE49-F238E27FC236}">
                <a16:creationId xmlns:a16="http://schemas.microsoft.com/office/drawing/2014/main" id="{17D18817-BFFD-4724-A695-EC268FC0E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4" b="524"/>
          <a:stretch/>
        </p:blipFill>
        <p:spPr>
          <a:xfrm>
            <a:off x="6121254" y="1214202"/>
            <a:ext cx="4446812" cy="3852473"/>
          </a:xfrm>
          <a:prstGeom prst="hexagon">
            <a:avLst>
              <a:gd name="adj" fmla="val 27678"/>
              <a:gd name="vf" fmla="val 115470"/>
            </a:avLst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E72FA2C-EEA4-434B-A67A-A07FDB0A9370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Fernandes</a:t>
            </a:r>
            <a:endParaRPr lang="pt-BR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44D32E-A455-41FF-8A4F-EBE81368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5949"/>
            <a:ext cx="12192000" cy="6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82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3CEC836-70B0-F686-E353-31F6E2772AD6}"/>
              </a:ext>
            </a:extLst>
          </p:cNvPr>
          <p:cNvSpPr txBox="1">
            <a:spLocks/>
          </p:cNvSpPr>
          <p:nvPr/>
        </p:nvSpPr>
        <p:spPr>
          <a:xfrm>
            <a:off x="1774937" y="260116"/>
            <a:ext cx="9219501" cy="983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IDE (</a:t>
            </a:r>
            <a:r>
              <a:rPr lang="pt-B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Integrated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52AF6E96-7BBD-A5E9-7200-9390E3AEED33}"/>
              </a:ext>
            </a:extLst>
          </p:cNvPr>
          <p:cNvSpPr txBox="1"/>
          <p:nvPr/>
        </p:nvSpPr>
        <p:spPr>
          <a:xfrm>
            <a:off x="0" y="2031660"/>
            <a:ext cx="4915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• IDE ( Ambiente de Desenvolvimento Integrado)</a:t>
            </a:r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B8FCC703-2B6A-FA0B-7DDE-3F4419CC5A5D}"/>
              </a:ext>
            </a:extLst>
          </p:cNvPr>
          <p:cNvSpPr txBox="1"/>
          <p:nvPr/>
        </p:nvSpPr>
        <p:spPr>
          <a:xfrm>
            <a:off x="171973" y="1144879"/>
            <a:ext cx="239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/>
              <a:t>O que é:</a:t>
            </a:r>
          </a:p>
        </p:txBody>
      </p:sp>
      <p:sp>
        <p:nvSpPr>
          <p:cNvPr id="11" name="CaixaDeTexto 7">
            <a:extLst>
              <a:ext uri="{FF2B5EF4-FFF2-40B4-BE49-F238E27FC236}">
                <a16:creationId xmlns:a16="http://schemas.microsoft.com/office/drawing/2014/main" id="{C3EB708D-0560-5CB1-F95F-75BACE40B198}"/>
              </a:ext>
            </a:extLst>
          </p:cNvPr>
          <p:cNvSpPr txBox="1"/>
          <p:nvPr/>
        </p:nvSpPr>
        <p:spPr>
          <a:xfrm>
            <a:off x="71887" y="3356126"/>
            <a:ext cx="4068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• Programa com ferramentas e extensões</a:t>
            </a:r>
          </a:p>
        </p:txBody>
      </p:sp>
      <p:sp>
        <p:nvSpPr>
          <p:cNvPr id="13" name="CaixaDeTexto 9">
            <a:extLst>
              <a:ext uri="{FF2B5EF4-FFF2-40B4-BE49-F238E27FC236}">
                <a16:creationId xmlns:a16="http://schemas.microsoft.com/office/drawing/2014/main" id="{94F4C21F-EA0A-E6B1-DA4E-6F4687144EBF}"/>
              </a:ext>
            </a:extLst>
          </p:cNvPr>
          <p:cNvSpPr txBox="1"/>
          <p:nvPr/>
        </p:nvSpPr>
        <p:spPr>
          <a:xfrm>
            <a:off x="71887" y="5095286"/>
            <a:ext cx="3993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• Linguagens de programação </a:t>
            </a:r>
          </a:p>
        </p:txBody>
      </p:sp>
      <p:pic>
        <p:nvPicPr>
          <p:cNvPr id="15" name="Picture 4" descr="atualizar uma extensão de Visual Studio - Visual Studio (Windows) |  Microsoft Docs">
            <a:extLst>
              <a:ext uri="{FF2B5EF4-FFF2-40B4-BE49-F238E27FC236}">
                <a16:creationId xmlns:a16="http://schemas.microsoft.com/office/drawing/2014/main" id="{AC7E6E0D-708C-05CF-FDB9-5EA7CEAA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3" y="1471832"/>
            <a:ext cx="6051639" cy="32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LIVR 360">
            <a:extLst>
              <a:ext uri="{FF2B5EF4-FFF2-40B4-BE49-F238E27FC236}">
                <a16:creationId xmlns:a16="http://schemas.microsoft.com/office/drawing/2014/main" id="{355755F6-6AC3-0664-75AA-70B0E27E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685" y="4486984"/>
            <a:ext cx="3757919" cy="18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C424162-0136-4E5D-9D3D-46AAB3F6DE46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Fernandes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73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1">
            <a:extLst>
              <a:ext uri="{FF2B5EF4-FFF2-40B4-BE49-F238E27FC236}">
                <a16:creationId xmlns:a16="http://schemas.microsoft.com/office/drawing/2014/main" id="{A2EFF9AE-9F66-F348-6D02-265C1FEEDA4B}"/>
              </a:ext>
            </a:extLst>
          </p:cNvPr>
          <p:cNvSpPr txBox="1">
            <a:spLocks/>
          </p:cNvSpPr>
          <p:nvPr/>
        </p:nvSpPr>
        <p:spPr>
          <a:xfrm>
            <a:off x="95902" y="408312"/>
            <a:ext cx="8691752" cy="648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RASPBERRY PI (PROGRAMAÇÃO)</a:t>
            </a:r>
          </a:p>
        </p:txBody>
      </p:sp>
      <p:pic>
        <p:nvPicPr>
          <p:cNvPr id="27" name="Picture 8" descr="Download Raspberry Pi B - Raspberry Pi 3 PNG Image with No Background -  PNGkey.com">
            <a:extLst>
              <a:ext uri="{FF2B5EF4-FFF2-40B4-BE49-F238E27FC236}">
                <a16:creationId xmlns:a16="http://schemas.microsoft.com/office/drawing/2014/main" id="{C5BF9243-FDB9-CFEC-4493-AB0C062C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10" y="918256"/>
            <a:ext cx="2926856" cy="195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Raspberry Pi Logo - PNG e Vetor - Download de Logo">
            <a:extLst>
              <a:ext uri="{FF2B5EF4-FFF2-40B4-BE49-F238E27FC236}">
                <a16:creationId xmlns:a16="http://schemas.microsoft.com/office/drawing/2014/main" id="{56447C0F-6F43-5FBA-87A5-ACC8CAF0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220" y="364701"/>
            <a:ext cx="603045" cy="77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">
            <a:extLst>
              <a:ext uri="{FF2B5EF4-FFF2-40B4-BE49-F238E27FC236}">
                <a16:creationId xmlns:a16="http://schemas.microsoft.com/office/drawing/2014/main" id="{A6EBEF2A-7829-31E6-38A0-6CBB46146EB1}"/>
              </a:ext>
            </a:extLst>
          </p:cNvPr>
          <p:cNvSpPr txBox="1"/>
          <p:nvPr/>
        </p:nvSpPr>
        <p:spPr>
          <a:xfrm>
            <a:off x="9595019" y="528478"/>
            <a:ext cx="37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err="1"/>
              <a:t>Raspberry</a:t>
            </a:r>
            <a:r>
              <a:rPr lang="pt-BR" sz="2400" b="1"/>
              <a:t> PI</a:t>
            </a:r>
          </a:p>
        </p:txBody>
      </p:sp>
      <p:sp>
        <p:nvSpPr>
          <p:cNvPr id="33" name="CaixaDeTexto 4">
            <a:extLst>
              <a:ext uri="{FF2B5EF4-FFF2-40B4-BE49-F238E27FC236}">
                <a16:creationId xmlns:a16="http://schemas.microsoft.com/office/drawing/2014/main" id="{B181D63D-55B3-A94A-242B-0E6EF2F7CE87}"/>
              </a:ext>
            </a:extLst>
          </p:cNvPr>
          <p:cNvSpPr txBox="1"/>
          <p:nvPr/>
        </p:nvSpPr>
        <p:spPr>
          <a:xfrm>
            <a:off x="72606" y="2825801"/>
            <a:ext cx="50577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/>
              <a:t>• THONNY PYTHON IDE</a:t>
            </a:r>
          </a:p>
        </p:txBody>
      </p:sp>
      <p:sp>
        <p:nvSpPr>
          <p:cNvPr id="35" name="CaixaDeTexto 12">
            <a:extLst>
              <a:ext uri="{FF2B5EF4-FFF2-40B4-BE49-F238E27FC236}">
                <a16:creationId xmlns:a16="http://schemas.microsoft.com/office/drawing/2014/main" id="{5BCBD788-83C7-B88C-0BFE-8868E1596867}"/>
              </a:ext>
            </a:extLst>
          </p:cNvPr>
          <p:cNvSpPr txBox="1"/>
          <p:nvPr/>
        </p:nvSpPr>
        <p:spPr>
          <a:xfrm>
            <a:off x="9057851" y="2866897"/>
            <a:ext cx="3012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/>
              <a:t>THONNY PYTHON IDE</a:t>
            </a:r>
          </a:p>
        </p:txBody>
      </p:sp>
      <p:pic>
        <p:nvPicPr>
          <p:cNvPr id="37" name="Picture 16" descr="Thonny, Python IDE for beginners">
            <a:extLst>
              <a:ext uri="{FF2B5EF4-FFF2-40B4-BE49-F238E27FC236}">
                <a16:creationId xmlns:a16="http://schemas.microsoft.com/office/drawing/2014/main" id="{8B639A92-47C7-02AF-82E0-5B4F2DB8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19" y="3267008"/>
            <a:ext cx="3548062" cy="292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aixaDeTexto 6">
            <a:extLst>
              <a:ext uri="{FF2B5EF4-FFF2-40B4-BE49-F238E27FC236}">
                <a16:creationId xmlns:a16="http://schemas.microsoft.com/office/drawing/2014/main" id="{5154B282-3F2C-3374-74B3-1096C33146D1}"/>
              </a:ext>
            </a:extLst>
          </p:cNvPr>
          <p:cNvSpPr txBox="1"/>
          <p:nvPr/>
        </p:nvSpPr>
        <p:spPr>
          <a:xfrm>
            <a:off x="76200" y="1381125"/>
            <a:ext cx="6267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/>
              <a:t>IDE/LINGUAGEM DE PROGRAMAÇÃO UTILIZADA:</a:t>
            </a:r>
          </a:p>
        </p:txBody>
      </p:sp>
      <p:sp>
        <p:nvSpPr>
          <p:cNvPr id="41" name="CaixaDeTexto 7">
            <a:extLst>
              <a:ext uri="{FF2B5EF4-FFF2-40B4-BE49-F238E27FC236}">
                <a16:creationId xmlns:a16="http://schemas.microsoft.com/office/drawing/2014/main" id="{F5220D36-BB7B-0451-2A5C-A5DD6BD6F448}"/>
              </a:ext>
            </a:extLst>
          </p:cNvPr>
          <p:cNvSpPr txBox="1"/>
          <p:nvPr/>
        </p:nvSpPr>
        <p:spPr>
          <a:xfrm>
            <a:off x="72606" y="4380825"/>
            <a:ext cx="6629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/>
              <a:t>• LINGUAGEM DE PROGRAMAÇÃO: PYTHON</a:t>
            </a:r>
          </a:p>
        </p:txBody>
      </p:sp>
      <p:sp>
        <p:nvSpPr>
          <p:cNvPr id="43" name="CaixaDeTexto 8">
            <a:extLst>
              <a:ext uri="{FF2B5EF4-FFF2-40B4-BE49-F238E27FC236}">
                <a16:creationId xmlns:a16="http://schemas.microsoft.com/office/drawing/2014/main" id="{AB0321F6-6401-77EF-113D-A85C12E58458}"/>
              </a:ext>
            </a:extLst>
          </p:cNvPr>
          <p:cNvSpPr txBox="1"/>
          <p:nvPr/>
        </p:nvSpPr>
        <p:spPr>
          <a:xfrm>
            <a:off x="72606" y="3589368"/>
            <a:ext cx="99917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/>
              <a:t>• IDE JÁ INSERIDA NO RASPBIAN OS (SISTEMA OPERACIONAL)</a:t>
            </a:r>
          </a:p>
        </p:txBody>
      </p:sp>
      <p:sp>
        <p:nvSpPr>
          <p:cNvPr id="45" name="CaixaDeTexto 9">
            <a:extLst>
              <a:ext uri="{FF2B5EF4-FFF2-40B4-BE49-F238E27FC236}">
                <a16:creationId xmlns:a16="http://schemas.microsoft.com/office/drawing/2014/main" id="{A94D588C-CE1F-9684-02D4-AB2276F3E6BF}"/>
              </a:ext>
            </a:extLst>
          </p:cNvPr>
          <p:cNvSpPr txBox="1"/>
          <p:nvPr/>
        </p:nvSpPr>
        <p:spPr>
          <a:xfrm>
            <a:off x="77278" y="5194382"/>
            <a:ext cx="9877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• POSSÍVEL UTILIZAÇÃO DE OUTRAS LINGUAGENS DE PROGRAMAÇÃO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FCF1D47-33B6-4C7F-A0F9-A45FDD732EAF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Fernandes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28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D1FCC39-1473-90F8-F2CD-A9E94BAB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581" y="414497"/>
            <a:ext cx="7281203" cy="69215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ARDUINO (PROGRAMAÇÃO)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6D96A4-0998-363C-5530-805EC7BC4F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97" y="896201"/>
            <a:ext cx="2118788" cy="1663248"/>
          </a:xfrm>
          <a:prstGeom prst="rect">
            <a:avLst/>
          </a:prstGeom>
        </p:spPr>
      </p:pic>
      <p:pic>
        <p:nvPicPr>
          <p:cNvPr id="7" name="Picture 10" descr="Arduino Logo - PNG e Vetor - Download de Logo">
            <a:extLst>
              <a:ext uri="{FF2B5EF4-FFF2-40B4-BE49-F238E27FC236}">
                <a16:creationId xmlns:a16="http://schemas.microsoft.com/office/drawing/2014/main" id="{594932FE-2059-3DC6-2CC8-92C7F794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102" y="43399"/>
            <a:ext cx="1094224" cy="74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6" descr="Ícone&#10;&#10;Descrição gerada automaticamente">
            <a:extLst>
              <a:ext uri="{FF2B5EF4-FFF2-40B4-BE49-F238E27FC236}">
                <a16:creationId xmlns:a16="http://schemas.microsoft.com/office/drawing/2014/main" id="{2E9B1936-9833-7CD2-8DFD-C0F0470D6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38" y="-131952"/>
            <a:ext cx="1606506" cy="1507644"/>
          </a:xfrm>
          <a:prstGeom prst="rect">
            <a:avLst/>
          </a:prstGeom>
        </p:spPr>
      </p:pic>
      <p:pic>
        <p:nvPicPr>
          <p:cNvPr id="11" name="Imagem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F1AD4F-D683-3556-D680-1EC963F3D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332" y="2938072"/>
            <a:ext cx="4486994" cy="3054400"/>
          </a:xfrm>
          <a:prstGeom prst="rect">
            <a:avLst/>
          </a:prstGeom>
        </p:spPr>
      </p:pic>
      <p:sp>
        <p:nvSpPr>
          <p:cNvPr id="13" name="CaixaDeTexto 9">
            <a:extLst>
              <a:ext uri="{FF2B5EF4-FFF2-40B4-BE49-F238E27FC236}">
                <a16:creationId xmlns:a16="http://schemas.microsoft.com/office/drawing/2014/main" id="{45482273-BD56-F9DB-7CD3-12ED2C76249D}"/>
              </a:ext>
            </a:extLst>
          </p:cNvPr>
          <p:cNvSpPr txBox="1"/>
          <p:nvPr/>
        </p:nvSpPr>
        <p:spPr>
          <a:xfrm>
            <a:off x="8987414" y="2707239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ARDUINO IDE</a:t>
            </a:r>
          </a:p>
        </p:txBody>
      </p:sp>
      <p:sp>
        <p:nvSpPr>
          <p:cNvPr id="15" name="CaixaDeTexto 19">
            <a:extLst>
              <a:ext uri="{FF2B5EF4-FFF2-40B4-BE49-F238E27FC236}">
                <a16:creationId xmlns:a16="http://schemas.microsoft.com/office/drawing/2014/main" id="{6E7B8803-2BC1-C20C-2E3C-C58ACC288D0C}"/>
              </a:ext>
            </a:extLst>
          </p:cNvPr>
          <p:cNvSpPr txBox="1"/>
          <p:nvPr/>
        </p:nvSpPr>
        <p:spPr>
          <a:xfrm>
            <a:off x="171450" y="1294439"/>
            <a:ext cx="51673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IDE/LINGUAGEM DE PROGRAMAÇÃO UTILIZADA:</a:t>
            </a:r>
          </a:p>
        </p:txBody>
      </p:sp>
      <p:sp>
        <p:nvSpPr>
          <p:cNvPr id="17" name="CaixaDeTexto 11">
            <a:extLst>
              <a:ext uri="{FF2B5EF4-FFF2-40B4-BE49-F238E27FC236}">
                <a16:creationId xmlns:a16="http://schemas.microsoft.com/office/drawing/2014/main" id="{47696DBD-B11A-9300-B158-421341688186}"/>
              </a:ext>
            </a:extLst>
          </p:cNvPr>
          <p:cNvSpPr txBox="1"/>
          <p:nvPr/>
        </p:nvSpPr>
        <p:spPr>
          <a:xfrm>
            <a:off x="0" y="2559449"/>
            <a:ext cx="6059731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dirty="0"/>
              <a:t> • ARDUINO IDE</a:t>
            </a:r>
          </a:p>
        </p:txBody>
      </p:sp>
      <p:sp>
        <p:nvSpPr>
          <p:cNvPr id="19" name="CaixaDeTexto 12">
            <a:extLst>
              <a:ext uri="{FF2B5EF4-FFF2-40B4-BE49-F238E27FC236}">
                <a16:creationId xmlns:a16="http://schemas.microsoft.com/office/drawing/2014/main" id="{28FEF6F4-0475-A3E0-794D-C80A0C48CDBA}"/>
              </a:ext>
            </a:extLst>
          </p:cNvPr>
          <p:cNvSpPr txBox="1"/>
          <p:nvPr/>
        </p:nvSpPr>
        <p:spPr>
          <a:xfrm>
            <a:off x="0" y="3620861"/>
            <a:ext cx="6486525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dirty="0"/>
              <a:t> • NECESSÁRIO UM COMPUTADOR E CONEXÃO</a:t>
            </a:r>
          </a:p>
        </p:txBody>
      </p:sp>
      <p:sp>
        <p:nvSpPr>
          <p:cNvPr id="21" name="CaixaDeTexto 13">
            <a:extLst>
              <a:ext uri="{FF2B5EF4-FFF2-40B4-BE49-F238E27FC236}">
                <a16:creationId xmlns:a16="http://schemas.microsoft.com/office/drawing/2014/main" id="{A60871AB-DB3E-A2FD-2141-ACF7619CE27D}"/>
              </a:ext>
            </a:extLst>
          </p:cNvPr>
          <p:cNvSpPr txBox="1"/>
          <p:nvPr/>
        </p:nvSpPr>
        <p:spPr>
          <a:xfrm>
            <a:off x="0" y="4682274"/>
            <a:ext cx="6250231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dirty="0"/>
              <a:t> • LINGUAGEM DE PROGRAMAÇÃO: C e C++</a:t>
            </a:r>
          </a:p>
        </p:txBody>
      </p:sp>
      <p:sp>
        <p:nvSpPr>
          <p:cNvPr id="23" name="CaixaDeTexto 14">
            <a:extLst>
              <a:ext uri="{FF2B5EF4-FFF2-40B4-BE49-F238E27FC236}">
                <a16:creationId xmlns:a16="http://schemas.microsoft.com/office/drawing/2014/main" id="{4D6ADA48-8975-A684-D927-3B1D47B86601}"/>
              </a:ext>
            </a:extLst>
          </p:cNvPr>
          <p:cNvSpPr txBox="1"/>
          <p:nvPr/>
        </p:nvSpPr>
        <p:spPr>
          <a:xfrm>
            <a:off x="0" y="5743687"/>
            <a:ext cx="6250231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600" dirty="0"/>
              <a:t> •POSSÍVEL UTILIZAÇÃO DE JAVA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60DF5AE-0B89-4288-B7F7-FF86A856CD13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Fernandes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19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A530DBB-0264-4AD3-9D4E-E5A1E0D8B4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90773" cy="6250898"/>
          </a:xfrm>
          <a:prstGeom prst="rect">
            <a:avLst/>
          </a:prstGeom>
          <a:solidFill>
            <a:srgbClr val="AF0917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chemeClr val="bg1"/>
                </a:solidFill>
              </a:rPr>
              <a:t>Valores e Manutenção</a:t>
            </a:r>
          </a:p>
        </p:txBody>
      </p:sp>
      <p:pic>
        <p:nvPicPr>
          <p:cNvPr id="4" name="Graphic 5" descr="Ferramentas">
            <a:extLst>
              <a:ext uri="{FF2B5EF4-FFF2-40B4-BE49-F238E27FC236}">
                <a16:creationId xmlns:a16="http://schemas.microsoft.com/office/drawing/2014/main" id="{D8BD38CF-8395-4D85-8B78-167CB2D2C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0796" y="1549928"/>
            <a:ext cx="2941180" cy="29411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50CC44-CF97-4162-B368-08363B4EF0BF}"/>
              </a:ext>
            </a:extLst>
          </p:cNvPr>
          <p:cNvSpPr/>
          <p:nvPr/>
        </p:nvSpPr>
        <p:spPr>
          <a:xfrm>
            <a:off x="0" y="5021705"/>
            <a:ext cx="12192000" cy="1214203"/>
          </a:xfrm>
          <a:prstGeom prst="rect">
            <a:avLst/>
          </a:prstGeom>
          <a:solidFill>
            <a:srgbClr val="FACD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FB5CC3-47E9-42F2-9B78-F9EE7CC62DA1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3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BAFFDE1-1CAB-EC69-2B59-FDAA84EA04D5}"/>
              </a:ext>
            </a:extLst>
          </p:cNvPr>
          <p:cNvSpPr txBox="1">
            <a:spLocks/>
          </p:cNvSpPr>
          <p:nvPr/>
        </p:nvSpPr>
        <p:spPr>
          <a:xfrm>
            <a:off x="350958" y="217100"/>
            <a:ext cx="4967407" cy="52349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Criado </a:t>
            </a:r>
            <a:r>
              <a:rPr lang="en-US" err="1">
                <a:ea typeface="+mn-lt"/>
                <a:cs typeface="+mn-lt"/>
              </a:rPr>
              <a:t>pelo</a:t>
            </a:r>
            <a:r>
              <a:rPr lang="en-US">
                <a:ea typeface="+mn-lt"/>
                <a:cs typeface="+mn-lt"/>
              </a:rPr>
              <a:t> professor </a:t>
            </a:r>
            <a:r>
              <a:rPr lang="en-US" err="1">
                <a:ea typeface="+mn-lt"/>
                <a:cs typeface="+mn-lt"/>
              </a:rPr>
              <a:t>italiano</a:t>
            </a:r>
            <a:r>
              <a:rPr lang="en-US">
                <a:ea typeface="+mn-lt"/>
                <a:cs typeface="+mn-lt"/>
              </a:rPr>
              <a:t> Massimo Banzi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2005</a:t>
            </a:r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Arduino</a:t>
            </a:r>
            <a:r>
              <a:rPr lang="en-US">
                <a:ea typeface="+mn-lt"/>
                <a:cs typeface="+mn-lt"/>
              </a:rPr>
              <a:t> é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plataforma</a:t>
            </a:r>
            <a:r>
              <a:rPr lang="en-US">
                <a:ea typeface="+mn-lt"/>
                <a:cs typeface="+mn-lt"/>
              </a:rPr>
              <a:t> open-source de </a:t>
            </a:r>
            <a:r>
              <a:rPr lang="en-US" err="1">
                <a:ea typeface="+mn-lt"/>
                <a:cs typeface="+mn-lt"/>
              </a:rPr>
              <a:t>prototipagem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eletrônica</a:t>
            </a:r>
            <a:r>
              <a:rPr lang="en-US">
                <a:ea typeface="+mn-lt"/>
                <a:cs typeface="+mn-lt"/>
              </a:rPr>
              <a:t> com hardware e software </a:t>
            </a:r>
            <a:r>
              <a:rPr lang="en-US" err="1">
                <a:ea typeface="+mn-lt"/>
                <a:cs typeface="+mn-lt"/>
              </a:rPr>
              <a:t>flexíveis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fáceis</a:t>
            </a:r>
            <a:r>
              <a:rPr lang="en-US">
                <a:ea typeface="+mn-lt"/>
                <a:cs typeface="+mn-lt"/>
              </a:rPr>
              <a:t> de usar, </a:t>
            </a:r>
            <a:r>
              <a:rPr lang="en-US" err="1">
                <a:ea typeface="+mn-lt"/>
                <a:cs typeface="+mn-lt"/>
              </a:rPr>
              <a:t>destinado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artistas</a:t>
            </a:r>
            <a:r>
              <a:rPr lang="en-US">
                <a:ea typeface="+mn-lt"/>
                <a:cs typeface="+mn-lt"/>
              </a:rPr>
              <a:t>, designers, </a:t>
            </a:r>
            <a:r>
              <a:rPr lang="en-US" err="1">
                <a:ea typeface="+mn-lt"/>
                <a:cs typeface="+mn-lt"/>
              </a:rPr>
              <a:t>hobistas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qualquer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pessoa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interessada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criar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ambientes </a:t>
            </a:r>
            <a:r>
              <a:rPr lang="en-US" err="1">
                <a:ea typeface="+mn-lt"/>
                <a:cs typeface="+mn-lt"/>
              </a:rPr>
              <a:t>interativos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As </a:t>
            </a:r>
            <a:r>
              <a:rPr lang="en-US" err="1">
                <a:ea typeface="+mn-lt"/>
                <a:cs typeface="+mn-lt"/>
              </a:rPr>
              <a:t>versões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mais</a:t>
            </a:r>
            <a:r>
              <a:rPr lang="en-US">
                <a:ea typeface="+mn-lt"/>
                <a:cs typeface="+mn-lt"/>
              </a:rPr>
              <a:t> simples da </a:t>
            </a:r>
            <a:r>
              <a:rPr lang="en-US" err="1">
                <a:ea typeface="+mn-lt"/>
                <a:cs typeface="+mn-lt"/>
              </a:rPr>
              <a:t>placa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utilizam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microcontrolador</a:t>
            </a:r>
            <a:r>
              <a:rPr lang="en-US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família</a:t>
            </a:r>
            <a:r>
              <a:rPr lang="en-US">
                <a:ea typeface="+mn-lt"/>
                <a:cs typeface="+mn-lt"/>
              </a:rPr>
              <a:t> Atmel AVR e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linguagem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programação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baseada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C/C++.</a:t>
            </a:r>
            <a:endParaRPr lang="en-US">
              <a:cs typeface="Calibri"/>
            </a:endParaRPr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2D664BD-4E1F-5B4D-A2AB-3F34E4F7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62" y="733425"/>
            <a:ext cx="6732916" cy="472026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5B0A298-C4B0-4CBB-981D-A4621E3EE5CE}"/>
              </a:ext>
            </a:extLst>
          </p:cNvPr>
          <p:cNvSpPr txBox="1"/>
          <p:nvPr/>
        </p:nvSpPr>
        <p:spPr>
          <a:xfrm>
            <a:off x="29981" y="6355830"/>
            <a:ext cx="299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9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F994C-F45E-4F37-AFAE-01006E23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510" y="745038"/>
            <a:ext cx="6246043" cy="1325563"/>
          </a:xfrm>
        </p:spPr>
        <p:txBody>
          <a:bodyPr>
            <a:noAutofit/>
          </a:bodyPr>
          <a:lstStyle/>
          <a:p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Preços em Estoque:</a:t>
            </a:r>
          </a:p>
        </p:txBody>
      </p:sp>
      <p:pic>
        <p:nvPicPr>
          <p:cNvPr id="5" name="Imagem 4" descr="Circuito eletrônico com fios&#10;&#10;Descrição gerada automaticamente com confiança média">
            <a:extLst>
              <a:ext uri="{FF2B5EF4-FFF2-40B4-BE49-F238E27FC236}">
                <a16:creationId xmlns:a16="http://schemas.microsoft.com/office/drawing/2014/main" id="{3FC0B7DD-EB84-442F-A997-22E559D4C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0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7" name="Imagem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96A3BEB-43C5-4C8B-8231-D64921658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" b="3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153FDEB-C463-48B2-B36E-4CB86BF252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894"/>
          <a:stretch/>
        </p:blipFill>
        <p:spPr>
          <a:xfrm>
            <a:off x="0" y="342900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8CAE16-C110-4763-97A3-90BA570CE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7" y="2129210"/>
            <a:ext cx="4668256" cy="3383270"/>
          </a:xfrm>
        </p:spPr>
        <p:txBody>
          <a:bodyPr anchor="t">
            <a:normAutofit/>
          </a:bodyPr>
          <a:lstStyle/>
          <a:p>
            <a:pPr algn="l"/>
            <a:r>
              <a:rPr lang="pt-BR" sz="3200" dirty="0"/>
              <a:t>Mercado Livre: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2.149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/>
              <a:t>Kit Raspberry Pi4 8gb C/</a:t>
            </a:r>
          </a:p>
          <a:p>
            <a:pPr marL="0" indent="0">
              <a:buNone/>
            </a:pPr>
            <a:r>
              <a:rPr lang="pt-BR" sz="2000" dirty="0"/>
              <a:t>    Case + Cartão 64gb + HDMI + Fonte;</a:t>
            </a:r>
          </a:p>
          <a:p>
            <a:r>
              <a:rPr lang="pt-BR" sz="2000" dirty="0" err="1"/>
              <a:t>Argon</a:t>
            </a:r>
            <a:r>
              <a:rPr lang="pt-BR" sz="2000" dirty="0"/>
              <a:t> </a:t>
            </a:r>
            <a:r>
              <a:rPr lang="pt-BR" sz="2000" dirty="0" err="1"/>
              <a:t>One</a:t>
            </a:r>
            <a:r>
              <a:rPr lang="pt-BR" sz="2000" dirty="0"/>
              <a:t> M.2 </a:t>
            </a:r>
            <a:r>
              <a:rPr lang="pt-BR" sz="2000" dirty="0" err="1"/>
              <a:t>Ssd</a:t>
            </a:r>
            <a:r>
              <a:rPr lang="pt-BR" sz="2000" dirty="0"/>
              <a:t> 128gb + Fonte;</a:t>
            </a:r>
          </a:p>
          <a:p>
            <a:r>
              <a:rPr lang="pt-BR" sz="2000" dirty="0"/>
              <a:t>Raspberry Pi4 Pi 4 8gb, Case, Fonte Usb C Oficial + 128gb </a:t>
            </a:r>
            <a:r>
              <a:rPr lang="pt-BR" sz="2000" dirty="0" err="1"/>
              <a:t>Nf</a:t>
            </a:r>
            <a:r>
              <a:rPr lang="pt-BR" sz="2000" dirty="0"/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364D73A-E05A-496B-9616-DE7C5432B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79749"/>
            <a:ext cx="12192000" cy="72815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8016212-7D6F-4DF2-A253-82D1FD0A78A8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31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DE5A9-FDDF-46E3-B3FF-F0AE081B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029" y="757112"/>
            <a:ext cx="6069184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</a:t>
            </a:r>
            <a:r>
              <a:rPr lang="en-US" sz="4800" b="1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Amazon</a:t>
            </a:r>
            <a:br>
              <a:rPr lang="en-US" sz="48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b="0" i="0" dirty="0">
                <a:effectLst/>
                <a:latin typeface="Proxima Nova"/>
              </a:rPr>
              <a:t>R$1.798,95</a:t>
            </a:r>
            <a:endParaRPr lang="en-US" sz="4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1B3741-557A-44CF-B6D1-2D6ABBC00297}"/>
              </a:ext>
            </a:extLst>
          </p:cNvPr>
          <p:cNvSpPr txBox="1"/>
          <p:nvPr/>
        </p:nvSpPr>
        <p:spPr>
          <a:xfrm>
            <a:off x="404734" y="2289052"/>
            <a:ext cx="4738210" cy="28397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</a:rPr>
              <a:t>CanaKit</a:t>
            </a:r>
            <a:r>
              <a:rPr lang="en-US" sz="2400" b="0" i="0" dirty="0">
                <a:effectLst/>
              </a:rPr>
              <a:t> Raspberry Pi 4 Extreme Kit - </a:t>
            </a:r>
            <a:r>
              <a:rPr lang="en-US" sz="2400" b="0" i="0" dirty="0" err="1">
                <a:effectLst/>
              </a:rPr>
              <a:t>Edição</a:t>
            </a:r>
            <a:r>
              <a:rPr lang="en-US" sz="2400" b="0" i="0" dirty="0">
                <a:effectLst/>
              </a:rPr>
              <a:t> 128 GB, 8GB RAM;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0" i="0" dirty="0" err="1">
                <a:effectLst/>
              </a:rPr>
              <a:t>CanaKit</a:t>
            </a:r>
            <a:r>
              <a:rPr lang="pt-BR" sz="2400" b="0" i="0" dirty="0">
                <a:effectLst/>
              </a:rPr>
              <a:t> Raspberry Pi 4 Starter PRO 64 Kit - Edição de alumínio (8 GB de RAM).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Espaço Reservado para Conteúdo 4" descr="Tela de um aparelho celular&#10;&#10;Descrição gerada automaticamente com confiança baixa">
            <a:extLst>
              <a:ext uri="{FF2B5EF4-FFF2-40B4-BE49-F238E27FC236}">
                <a16:creationId xmlns:a16="http://schemas.microsoft.com/office/drawing/2014/main" id="{F729740C-CFF5-4682-842E-FA2FE1F71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7" b="17863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pic>
        <p:nvPicPr>
          <p:cNvPr id="7" name="Imagem 6" descr="Circuito eletrônico com fios&#10;&#10;Descrição gerada automaticamente">
            <a:extLst>
              <a:ext uri="{FF2B5EF4-FFF2-40B4-BE49-F238E27FC236}">
                <a16:creationId xmlns:a16="http://schemas.microsoft.com/office/drawing/2014/main" id="{FEA5AB5C-DB5B-4AD3-9259-31EECDC17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8" r="4" b="3671"/>
          <a:stretch/>
        </p:blipFill>
        <p:spPr>
          <a:xfrm>
            <a:off x="7190585" y="2547665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0C44B6-252A-4BCF-BCFF-C73B5ACA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0880"/>
            <a:ext cx="12192000" cy="69244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7D6CDF-FFAA-45B9-A861-B244BE4E1E2C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3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A5E6E9B-F455-4110-8EE4-3675BEC06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0" b="7739"/>
          <a:stretch/>
        </p:blipFill>
        <p:spPr>
          <a:xfrm>
            <a:off x="0" y="0"/>
            <a:ext cx="12192000" cy="545641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DAEFDAC-A4C4-4E6C-A12E-0E356EA4EE9D}"/>
              </a:ext>
            </a:extLst>
          </p:cNvPr>
          <p:cNvSpPr txBox="1"/>
          <p:nvPr/>
        </p:nvSpPr>
        <p:spPr>
          <a:xfrm>
            <a:off x="6515724" y="5456419"/>
            <a:ext cx="554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https://www.raspberrypi.com/products/raspberry-pi-4-model-b/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12C2E5-24A1-44B2-93A7-23893D86BFAC}"/>
              </a:ext>
            </a:extLst>
          </p:cNvPr>
          <p:cNvSpPr txBox="1"/>
          <p:nvPr/>
        </p:nvSpPr>
        <p:spPr>
          <a:xfrm>
            <a:off x="1499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77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Circuito eletrônico em fundo preto&#10;&#10;Descrição gerada automaticamente com confiança média">
            <a:extLst>
              <a:ext uri="{FF2B5EF4-FFF2-40B4-BE49-F238E27FC236}">
                <a16:creationId xmlns:a16="http://schemas.microsoft.com/office/drawing/2014/main" id="{0680B862-EB1F-49F9-9B4C-26A166B26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93" y="3429000"/>
            <a:ext cx="3014663" cy="25495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05757AA-6FD5-4C07-9AC9-CAA93C16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74951"/>
            <a:ext cx="4781862" cy="6715593"/>
          </a:xfrm>
          <a:solidFill>
            <a:srgbClr val="AF0917"/>
          </a:solidFill>
          <a:ln>
            <a:solidFill>
              <a:srgbClr val="AF0917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</a:t>
            </a:r>
            <a:r>
              <a:rPr lang="en-US" sz="5400" b="1" kern="12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anutenção</a:t>
            </a:r>
            <a:endParaRPr lang="en-US" sz="5400" b="1" kern="1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Imagem 9" descr="Circuito eletrônico com números&#10;&#10;Descrição gerada automaticamente">
            <a:extLst>
              <a:ext uri="{FF2B5EF4-FFF2-40B4-BE49-F238E27FC236}">
                <a16:creationId xmlns:a16="http://schemas.microsoft.com/office/drawing/2014/main" id="{61B87104-07B5-48F1-8B21-D8F6EBA5C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6" y="0"/>
            <a:ext cx="3325590" cy="292670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5075F7-FEF8-4513-910E-A7DB43608AC2}"/>
              </a:ext>
            </a:extLst>
          </p:cNvPr>
          <p:cNvSpPr txBox="1"/>
          <p:nvPr/>
        </p:nvSpPr>
        <p:spPr>
          <a:xfrm flipH="1">
            <a:off x="5818837" y="120174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737245-C846-451F-B7B2-D2FEADF16ED6}"/>
              </a:ext>
            </a:extLst>
          </p:cNvPr>
          <p:cNvSpPr txBox="1"/>
          <p:nvPr/>
        </p:nvSpPr>
        <p:spPr>
          <a:xfrm>
            <a:off x="8664317" y="4334430"/>
            <a:ext cx="299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2B7C5D6-FF03-440A-896C-52F009A1093F}"/>
              </a:ext>
            </a:extLst>
          </p:cNvPr>
          <p:cNvSpPr txBox="1"/>
          <p:nvPr/>
        </p:nvSpPr>
        <p:spPr>
          <a:xfrm>
            <a:off x="0" y="6365944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Alves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60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F4BD1-8677-426F-9A46-1143C1D5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4557"/>
          </a:xfrm>
          <a:solidFill>
            <a:srgbClr val="AF0917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BIBLIOGARFIAS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890EA7-CB15-4261-B505-B20A1CA2C760}"/>
              </a:ext>
            </a:extLst>
          </p:cNvPr>
          <p:cNvSpPr txBox="1"/>
          <p:nvPr/>
        </p:nvSpPr>
        <p:spPr>
          <a:xfrm>
            <a:off x="834452" y="674557"/>
            <a:ext cx="105230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2"/>
              </a:rPr>
              <a:t>https://portal.vidadesilicio.com.br/o-que-e-arduino-e-como-funciona/</a:t>
            </a:r>
            <a:endParaRPr lang="pt-BR" dirty="0"/>
          </a:p>
          <a:p>
            <a:r>
              <a:rPr lang="pt-BR" dirty="0">
                <a:hlinkClick r:id="rId3"/>
              </a:rPr>
              <a:t>https://cdn.hipwallpaper.com/i/87/15/Fygfke.png</a:t>
            </a:r>
            <a:endParaRPr lang="pt-BR" dirty="0"/>
          </a:p>
          <a:p>
            <a:r>
              <a:rPr lang="pt-BR" dirty="0">
                <a:hlinkClick r:id="rId4"/>
              </a:rPr>
              <a:t>https://arduinoaprendizes.wordpress.com/2015/04/22/historiaarduino/</a:t>
            </a:r>
            <a:endParaRPr lang="pt-BR" dirty="0"/>
          </a:p>
          <a:p>
            <a:r>
              <a:rPr lang="pt-BR" dirty="0">
                <a:hlinkClick r:id="rId5"/>
              </a:rPr>
              <a:t>https://www.filipeflop.com/blog/o-que-e-arduino/</a:t>
            </a:r>
            <a:endParaRPr lang="pt-BR" dirty="0"/>
          </a:p>
          <a:p>
            <a:r>
              <a:rPr lang="pt-BR" dirty="0">
                <a:hlinkClick r:id="rId6"/>
              </a:rPr>
              <a:t>http://eletronicaparaartistas.com.br/arduino-1-introducao/#:~:text=Arquitetura%20do%20Arduino.%20O%20circuito%20do%20Arduino%20%C3%A9,de%20processamento%20%28%20CPU%20%29%2C%20entradas%20e%20sa%C3%ADdas</a:t>
            </a:r>
            <a:r>
              <a:rPr lang="pt-BR" dirty="0"/>
              <a:t>.</a:t>
            </a:r>
          </a:p>
          <a:p>
            <a:r>
              <a:rPr lang="pt-BR" dirty="0">
                <a:hlinkClick r:id="rId7"/>
              </a:rPr>
              <a:t>https://www.embarcados.com.br/arduino-uno/#O-cerebro-do-Arduino-UNO</a:t>
            </a:r>
            <a:endParaRPr lang="pt-BR" dirty="0"/>
          </a:p>
          <a:p>
            <a:r>
              <a:rPr lang="pt-BR" dirty="0">
                <a:hlinkClick r:id="rId8"/>
              </a:rPr>
              <a:t>https://pt.wikipedia.org/wiki/Raspberry_Pi</a:t>
            </a:r>
            <a:endParaRPr lang="pt-BR" dirty="0"/>
          </a:p>
          <a:p>
            <a:r>
              <a:rPr lang="pt-BR" dirty="0">
                <a:hlinkClick r:id="rId9"/>
              </a:rPr>
              <a:t>https://tecnoblog.net/responde/o-que-e-o-raspberry-pi/</a:t>
            </a:r>
            <a:endParaRPr lang="pt-BR" dirty="0"/>
          </a:p>
          <a:p>
            <a:r>
              <a:rPr lang="pt-BR" dirty="0">
                <a:hlinkClick r:id="rId10"/>
              </a:rPr>
              <a:t>https://olhardigital.com.br/2019/02/18/noticias/raspberry-pi-o-que-e-para-que-serve-e-como-comprar/</a:t>
            </a:r>
            <a:endParaRPr lang="pt-BR" dirty="0"/>
          </a:p>
          <a:p>
            <a:r>
              <a:rPr lang="pt-BR" dirty="0">
                <a:hlinkClick r:id="rId11"/>
              </a:rPr>
              <a:t>https://www.aranacorp.com/pt/programar-o-seu-raspberry-pi-em-c-c/</a:t>
            </a:r>
            <a:endParaRPr lang="pt-BR" dirty="0"/>
          </a:p>
          <a:p>
            <a:r>
              <a:rPr lang="pt-BR" dirty="0">
                <a:hlinkClick r:id="rId12"/>
              </a:rPr>
              <a:t>https://www.filipeflop.com/blog/o-que-e-raspberry-pi/</a:t>
            </a:r>
            <a:endParaRPr lang="pt-BR" dirty="0"/>
          </a:p>
          <a:p>
            <a:r>
              <a:rPr lang="pt-BR" dirty="0">
                <a:hlinkClick r:id="rId13"/>
              </a:rPr>
              <a:t>https://www.raspberrypi.com/products/raspberry-pi-4-model-b/specifications/</a:t>
            </a:r>
            <a:endParaRPr lang="pt-BR" dirty="0"/>
          </a:p>
          <a:p>
            <a:r>
              <a:rPr lang="pt-BR" dirty="0">
                <a:hlinkClick r:id="rId14"/>
              </a:rPr>
              <a:t>https://retropie.org.uk/docs/</a:t>
            </a:r>
            <a:endParaRPr lang="pt-BR" dirty="0"/>
          </a:p>
          <a:p>
            <a:r>
              <a:rPr lang="pt-BR" dirty="0">
                <a:hlinkClick r:id="rId15"/>
              </a:rPr>
              <a:t>https://www.raspberrypi.com/documentation/computers/raspberry-pi.html#SD_BOOT_MAX_RETRIES</a:t>
            </a:r>
            <a:endParaRPr lang="pt-BR" dirty="0"/>
          </a:p>
          <a:p>
            <a:r>
              <a:rPr lang="pt-BR" dirty="0">
                <a:hlinkClick r:id="rId16"/>
              </a:rPr>
              <a:t>https://retropie.org.uk/about/systems/</a:t>
            </a:r>
            <a:endParaRPr lang="pt-BR" dirty="0"/>
          </a:p>
          <a:p>
            <a:r>
              <a:rPr lang="pt-BR" dirty="0">
                <a:hlinkClick r:id="rId2"/>
              </a:rPr>
              <a:t>https://portal.vidadesilicio.com.br/o-que-e-arduino-e-como-funciona/</a:t>
            </a:r>
            <a:endParaRPr lang="pt-BR" dirty="0"/>
          </a:p>
          <a:p>
            <a:r>
              <a:rPr lang="pt-BR" dirty="0">
                <a:hlinkClick r:id="rId17"/>
              </a:rPr>
              <a:t>https://www.youtube.com/watch?v=bFry5s3czvo&amp;t=37s</a:t>
            </a:r>
            <a:endParaRPr lang="pt-BR" dirty="0"/>
          </a:p>
          <a:p>
            <a:r>
              <a:rPr lang="pt-BR" dirty="0">
                <a:hlinkClick r:id="rId18"/>
              </a:rPr>
              <a:t>https://blog.fazedores.com/introducao-ao-raspberry-pi-b/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3948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312F11F-E435-4E5D-B75F-CE04236CB18A}"/>
              </a:ext>
            </a:extLst>
          </p:cNvPr>
          <p:cNvSpPr/>
          <p:nvPr/>
        </p:nvSpPr>
        <p:spPr>
          <a:xfrm>
            <a:off x="0" y="0"/>
            <a:ext cx="12192000" cy="6265889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4887978-62C3-445B-8BA3-F0E87D30AC45}"/>
              </a:ext>
            </a:extLst>
          </p:cNvPr>
          <p:cNvSpPr/>
          <p:nvPr/>
        </p:nvSpPr>
        <p:spPr>
          <a:xfrm>
            <a:off x="692046" y="592111"/>
            <a:ext cx="10807908" cy="5134132"/>
          </a:xfrm>
          <a:prstGeom prst="rect">
            <a:avLst/>
          </a:prstGeom>
          <a:solidFill>
            <a:srgbClr val="FACD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6DD8E8-0FCC-4FA0-9D41-87C3B23A0EB2}"/>
              </a:ext>
            </a:extLst>
          </p:cNvPr>
          <p:cNvSpPr txBox="1"/>
          <p:nvPr/>
        </p:nvSpPr>
        <p:spPr>
          <a:xfrm>
            <a:off x="1441554" y="1609450"/>
            <a:ext cx="9308892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chemeClr val="tx1"/>
                </a:solidFill>
              </a:rPr>
              <a:t>OBRIGADO PELA ATENÇÃO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578AB7-253C-4FE4-968F-50A335B2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714" y1="41327" x2="43095" y2="39697"/>
                        <a14:foregroundMark x1="43095" y1="39697" x2="40000" y2="43539"/>
                        <a14:foregroundMark x1="43095" y1="51106" x2="33333" y2="48196"/>
                        <a14:foregroundMark x1="33333" y1="48196" x2="33452" y2="40279"/>
                        <a14:foregroundMark x1="33452" y1="40279" x2="34286" y2="48661"/>
                        <a14:foregroundMark x1="34286" y1="48661" x2="37738" y2="48312"/>
                        <a14:foregroundMark x1="30595" y1="45285" x2="32381" y2="35856"/>
                        <a14:foregroundMark x1="32381" y1="35856" x2="31429" y2="46449"/>
                        <a14:foregroundMark x1="31429" y1="46449" x2="29762" y2="43306"/>
                        <a14:foregroundMark x1="31786" y1="26193" x2="31786" y2="26193"/>
                        <a14:foregroundMark x1="44881" y1="25378" x2="44881" y2="25378"/>
                        <a14:foregroundMark x1="55000" y1="27125" x2="55000" y2="27125"/>
                        <a14:foregroundMark x1="50357" y1="16182" x2="50357" y2="16182"/>
                        <a14:foregroundMark x1="50476" y1="14901" x2="50476" y2="14901"/>
                        <a14:foregroundMark x1="50476" y1="14901" x2="50476" y2="14901"/>
                        <a14:foregroundMark x1="48095" y1="15134" x2="48095" y2="15134"/>
                        <a14:foregroundMark x1="48452" y1="15134" x2="48452" y2="15134"/>
                        <a14:foregroundMark x1="48452" y1="15134" x2="51190" y2="17229"/>
                        <a14:foregroundMark x1="70000" y1="26193" x2="70000" y2="26193"/>
                        <a14:foregroundMark x1="46548" y1="14435" x2="46548" y2="14435"/>
                        <a14:foregroundMark x1="50119" y1="11409" x2="50119" y2="11409"/>
                        <a14:foregroundMark x1="47143" y1="19208" x2="47143" y2="19208"/>
                        <a14:foregroundMark x1="52738" y1="19441" x2="52738" y2="19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14" y="2857496"/>
            <a:ext cx="1759151" cy="1798942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AD3CD2A2-3832-4204-B6F2-A519D0EC4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82138"/>
            <a:ext cx="1474300" cy="14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7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5E434-3956-653B-9136-9DCCA8999A5D}"/>
              </a:ext>
            </a:extLst>
          </p:cNvPr>
          <p:cNvSpPr txBox="1">
            <a:spLocks/>
          </p:cNvSpPr>
          <p:nvPr/>
        </p:nvSpPr>
        <p:spPr>
          <a:xfrm>
            <a:off x="248728" y="2242568"/>
            <a:ext cx="10515600" cy="3474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 O  principal </a:t>
            </a:r>
            <a:r>
              <a:rPr lang="en-US" err="1">
                <a:ea typeface="+mn-lt"/>
                <a:cs typeface="+mn-lt"/>
              </a:rPr>
              <a:t>objetivo</a:t>
            </a:r>
            <a:r>
              <a:rPr lang="en-US">
                <a:ea typeface="+mn-lt"/>
                <a:cs typeface="+mn-lt"/>
              </a:rPr>
              <a:t> do Arduino é </a:t>
            </a:r>
            <a:r>
              <a:rPr lang="en-US" err="1">
                <a:ea typeface="+mn-lt"/>
                <a:cs typeface="+mn-lt"/>
              </a:rPr>
              <a:t>tornar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acesso</a:t>
            </a:r>
            <a:r>
              <a:rPr lang="en-US">
                <a:ea typeface="+mn-lt"/>
                <a:cs typeface="+mn-lt"/>
              </a:rPr>
              <a:t> à </a:t>
            </a:r>
            <a:r>
              <a:rPr lang="en-US" err="1">
                <a:ea typeface="+mn-lt"/>
                <a:cs typeface="+mn-lt"/>
              </a:rPr>
              <a:t>prototipagem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eletrônica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fácil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mais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barata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flexível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 Arduino </a:t>
            </a:r>
            <a:r>
              <a:rPr lang="en-US" err="1">
                <a:ea typeface="+mn-lt"/>
                <a:cs typeface="+mn-lt"/>
              </a:rPr>
              <a:t>tambem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objetivo</a:t>
            </a:r>
            <a:r>
              <a:rPr lang="en-US">
                <a:ea typeface="+mn-lt"/>
                <a:cs typeface="+mn-lt"/>
              </a:rPr>
              <a:t> de </a:t>
            </a:r>
            <a:r>
              <a:rPr lang="en-US" err="1">
                <a:ea typeface="+mn-lt"/>
                <a:cs typeface="+mn-lt"/>
              </a:rPr>
              <a:t>facilitar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aprendizado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programação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ensinando</a:t>
            </a:r>
            <a:r>
              <a:rPr lang="en-US">
                <a:ea typeface="+mn-lt"/>
                <a:cs typeface="+mn-lt"/>
              </a:rPr>
              <a:t> as </a:t>
            </a:r>
            <a:r>
              <a:rPr lang="en-US" err="1">
                <a:ea typeface="+mn-lt"/>
                <a:cs typeface="+mn-lt"/>
              </a:rPr>
              <a:t>pessoas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desenvolverem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projetos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eletrônica</a:t>
            </a:r>
            <a:r>
              <a:rPr lang="en-US">
                <a:ea typeface="+mn-lt"/>
                <a:cs typeface="+mn-lt"/>
              </a:rPr>
              <a:t> e de </a:t>
            </a:r>
            <a:r>
              <a:rPr lang="en-US" err="1">
                <a:ea typeface="+mn-lt"/>
                <a:cs typeface="+mn-lt"/>
              </a:rPr>
              <a:t>robótica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automatizar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escritório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criar</a:t>
            </a:r>
            <a:r>
              <a:rPr lang="en-US">
                <a:ea typeface="+mn-lt"/>
                <a:cs typeface="+mn-lt"/>
              </a:rPr>
              <a:t> um novo </a:t>
            </a:r>
            <a:r>
              <a:rPr lang="en-US" err="1">
                <a:ea typeface="+mn-lt"/>
                <a:cs typeface="+mn-lt"/>
              </a:rPr>
              <a:t>brinquedo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jogos</a:t>
            </a:r>
            <a:r>
              <a:rPr lang="en-US">
                <a:ea typeface="+mn-lt"/>
                <a:cs typeface="+mn-lt"/>
              </a:rPr>
              <a:t>, etc.</a:t>
            </a:r>
            <a:endParaRPr lang="en-US"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278266-CB3D-2106-5F84-2F130A9B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28" y="307616"/>
            <a:ext cx="10515600" cy="1325563"/>
          </a:xfrm>
        </p:spPr>
        <p:txBody>
          <a:bodyPr/>
          <a:lstStyle/>
          <a:p>
            <a:r>
              <a:rPr lang="en-US" sz="5400" b="1" err="1">
                <a:cs typeface="Calibri Light"/>
              </a:rPr>
              <a:t>Objetivo</a:t>
            </a:r>
            <a:r>
              <a:rPr lang="en-US" sz="5400" b="1">
                <a:cs typeface="Calibri Light"/>
              </a:rPr>
              <a:t>: 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85F116-E5F1-42C3-B87F-5EF48642D977}"/>
              </a:ext>
            </a:extLst>
          </p:cNvPr>
          <p:cNvSpPr txBox="1"/>
          <p:nvPr/>
        </p:nvSpPr>
        <p:spPr>
          <a:xfrm>
            <a:off x="29981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B43D40-DBE0-0DE8-CD1A-19FCCEEB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22" y="457200"/>
            <a:ext cx="3932237" cy="1600200"/>
          </a:xfrm>
        </p:spPr>
        <p:txBody>
          <a:bodyPr>
            <a:normAutofit/>
          </a:bodyPr>
          <a:lstStyle/>
          <a:p>
            <a:r>
              <a:rPr lang="en-US" sz="4800" b="1" i="1" dirty="0" err="1">
                <a:cs typeface="Calibri Light"/>
              </a:rPr>
              <a:t>Arquitetura</a:t>
            </a:r>
            <a:endParaRPr lang="en-US" sz="4800" b="1" i="1" dirty="0">
              <a:cs typeface="Calibri Ligh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7FA2718-C068-9FAC-93E9-8B3FEEF5DA97}"/>
              </a:ext>
            </a:extLst>
          </p:cNvPr>
          <p:cNvSpPr txBox="1">
            <a:spLocks/>
          </p:cNvSpPr>
          <p:nvPr/>
        </p:nvSpPr>
        <p:spPr>
          <a:xfrm>
            <a:off x="437222" y="1884873"/>
            <a:ext cx="4550462" cy="37397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O </a:t>
            </a:r>
            <a:r>
              <a:rPr lang="en-US" dirty="0" err="1">
                <a:ea typeface="+mn-lt"/>
                <a:cs typeface="+mn-lt"/>
              </a:rPr>
              <a:t>circuito</a:t>
            </a:r>
            <a:r>
              <a:rPr lang="en-US" dirty="0">
                <a:ea typeface="+mn-lt"/>
                <a:cs typeface="+mn-lt"/>
              </a:rPr>
              <a:t> do Arduino é </a:t>
            </a:r>
            <a:r>
              <a:rPr lang="en-US" dirty="0" err="1">
                <a:ea typeface="+mn-lt"/>
                <a:cs typeface="+mn-lt"/>
              </a:rPr>
              <a:t>composto</a:t>
            </a:r>
            <a:r>
              <a:rPr lang="en-US" dirty="0">
                <a:ea typeface="+mn-lt"/>
                <a:cs typeface="+mn-lt"/>
              </a:rPr>
              <a:t> de um </a:t>
            </a:r>
            <a:r>
              <a:rPr lang="en-US" i="1" dirty="0" err="1">
                <a:ea typeface="+mn-lt"/>
                <a:cs typeface="+mn-lt"/>
              </a:rPr>
              <a:t>microcontrolador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programável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montado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placa</a:t>
            </a:r>
            <a:r>
              <a:rPr lang="en-US" dirty="0">
                <a:ea typeface="+mn-lt"/>
                <a:cs typeface="+mn-lt"/>
              </a:rPr>
              <a:t>;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Uma </a:t>
            </a:r>
            <a:r>
              <a:rPr lang="en-US" dirty="0" err="1">
                <a:ea typeface="+mn-lt"/>
                <a:cs typeface="+mn-lt"/>
              </a:rPr>
              <a:t>unidade</a:t>
            </a:r>
            <a:r>
              <a:rPr lang="en-US" dirty="0">
                <a:ea typeface="+mn-lt"/>
                <a:cs typeface="+mn-lt"/>
              </a:rPr>
              <a:t> central de </a:t>
            </a:r>
            <a:r>
              <a:rPr lang="en-US" dirty="0" err="1">
                <a:ea typeface="+mn-lt"/>
                <a:cs typeface="+mn-lt"/>
              </a:rPr>
              <a:t>processamento</a:t>
            </a:r>
            <a:r>
              <a:rPr lang="en-US" dirty="0">
                <a:ea typeface="+mn-lt"/>
                <a:cs typeface="+mn-lt"/>
              </a:rPr>
              <a:t> (</a:t>
            </a:r>
            <a:r>
              <a:rPr lang="en-US" b="1" dirty="0">
                <a:ea typeface="+mn-lt"/>
                <a:cs typeface="+mn-lt"/>
              </a:rPr>
              <a:t>CPU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Entradas e </a:t>
            </a:r>
            <a:r>
              <a:rPr lang="en-US" dirty="0" err="1">
                <a:ea typeface="+mn-lt"/>
                <a:cs typeface="+mn-lt"/>
              </a:rPr>
              <a:t>saídas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tem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memória</a:t>
            </a:r>
            <a:r>
              <a:rPr lang="en-US" dirty="0">
                <a:ea typeface="+mn-lt"/>
                <a:cs typeface="+mn-lt"/>
              </a:rPr>
              <a:t>;</a:t>
            </a:r>
          </a:p>
          <a:p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pic>
        <p:nvPicPr>
          <p:cNvPr id="7" name="Picture 10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CEF7287D-3A52-B388-974C-856C25B9F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2" b="5122"/>
          <a:stretch/>
        </p:blipFill>
        <p:spPr>
          <a:xfrm>
            <a:off x="5470736" y="987425"/>
            <a:ext cx="6172200" cy="48736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28A64B7-955A-4AE5-ACEB-99EB8DC54255}"/>
              </a:ext>
            </a:extLst>
          </p:cNvPr>
          <p:cNvSpPr txBox="1"/>
          <p:nvPr/>
        </p:nvSpPr>
        <p:spPr>
          <a:xfrm>
            <a:off x="29981" y="6355830"/>
            <a:ext cx="253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14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A26E26-7C73-E359-E91E-C4497147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77" y="457200"/>
            <a:ext cx="3932237" cy="1600200"/>
          </a:xfrm>
        </p:spPr>
        <p:txBody>
          <a:bodyPr/>
          <a:lstStyle/>
          <a:p>
            <a:r>
              <a:rPr lang="en-US" sz="4000" b="1" dirty="0"/>
              <a:t>Entradas e </a:t>
            </a:r>
            <a:r>
              <a:rPr lang="en-US" sz="4000" b="1" dirty="0" err="1"/>
              <a:t>saídas</a:t>
            </a:r>
            <a:r>
              <a:rPr lang="en-US" sz="4000" b="1" dirty="0"/>
              <a:t> do Arduino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112543-AF3C-5C8F-8C15-8869B7225B89}"/>
              </a:ext>
            </a:extLst>
          </p:cNvPr>
          <p:cNvSpPr txBox="1">
            <a:spLocks/>
          </p:cNvSpPr>
          <p:nvPr/>
        </p:nvSpPr>
        <p:spPr>
          <a:xfrm>
            <a:off x="465977" y="2330569"/>
            <a:ext cx="4334803" cy="34521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Possui</a:t>
            </a:r>
            <a:r>
              <a:rPr lang="en-US" dirty="0">
                <a:ea typeface="+mn-lt"/>
                <a:cs typeface="+mn-lt"/>
              </a:rPr>
              <a:t> 14 </a:t>
            </a:r>
            <a:r>
              <a:rPr lang="en-US" dirty="0" err="1">
                <a:ea typeface="+mn-lt"/>
                <a:cs typeface="+mn-lt"/>
              </a:rPr>
              <a:t>pinos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podem</a:t>
            </a:r>
            <a:r>
              <a:rPr lang="en-US" dirty="0">
                <a:ea typeface="+mn-lt"/>
                <a:cs typeface="+mn-lt"/>
              </a:rPr>
              <a:t> ser </a:t>
            </a:r>
            <a:r>
              <a:rPr lang="en-US" dirty="0" err="1">
                <a:ea typeface="+mn-lt"/>
                <a:cs typeface="+mn-lt"/>
              </a:rPr>
              <a:t>usados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entrada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saída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digitias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Estes </a:t>
            </a:r>
            <a:r>
              <a:rPr lang="en-US" dirty="0" err="1">
                <a:ea typeface="+mn-lt"/>
                <a:cs typeface="+mn-lt"/>
              </a:rPr>
              <a:t>Pinos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operam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5 V.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pino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possui</a:t>
            </a:r>
            <a:r>
              <a:rPr lang="en-US" dirty="0">
                <a:ea typeface="+mn-lt"/>
                <a:cs typeface="+mn-lt"/>
              </a:rPr>
              <a:t> resistor de pull-up </a:t>
            </a:r>
            <a:r>
              <a:rPr lang="en-US" dirty="0" err="1">
                <a:ea typeface="+mn-lt"/>
                <a:cs typeface="+mn-lt"/>
              </a:rPr>
              <a:t>interno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pode</a:t>
            </a:r>
            <a:r>
              <a:rPr lang="en-US" dirty="0">
                <a:ea typeface="+mn-lt"/>
                <a:cs typeface="+mn-lt"/>
              </a:rPr>
              <a:t> ser </a:t>
            </a:r>
            <a:r>
              <a:rPr lang="en-US" dirty="0" err="1">
                <a:ea typeface="+mn-lt"/>
                <a:cs typeface="+mn-lt"/>
              </a:rPr>
              <a:t>habilitado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software.</a:t>
            </a:r>
            <a:endParaRPr lang="en-US" dirty="0"/>
          </a:p>
        </p:txBody>
      </p:sp>
      <p:pic>
        <p:nvPicPr>
          <p:cNvPr id="7" name="Picture 5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4272F965-3B52-3E66-9458-B7BE23C8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92" y="690114"/>
            <a:ext cx="5712483" cy="51807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074295F-3B32-49DE-A6AB-4581DC1D78D2}"/>
              </a:ext>
            </a:extLst>
          </p:cNvPr>
          <p:cNvSpPr txBox="1"/>
          <p:nvPr/>
        </p:nvSpPr>
        <p:spPr>
          <a:xfrm>
            <a:off x="29981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3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D0B6153-3B20-2A11-1464-44B3880AC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spc="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4800" b="1" kern="1200" spc="-5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1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que</a:t>
            </a:r>
            <a:r>
              <a:rPr lang="en-US" sz="4800" b="1" kern="1200" spc="-7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é</a:t>
            </a:r>
            <a:r>
              <a:rPr lang="en-US" sz="4800" b="1" kern="1200" spc="1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2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Raspberry</a:t>
            </a:r>
            <a:r>
              <a:rPr lang="en-US" sz="4800" b="1" kern="1200" spc="-275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1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PI</a:t>
            </a:r>
            <a:endParaRPr lang="en-US" sz="4800" b="1" kern="1200" spc="10" dirty="0">
              <a:solidFill>
                <a:srgbClr val="080808"/>
              </a:solidFill>
              <a:latin typeface="+mj-lt"/>
              <a:cs typeface="Calibri Light"/>
            </a:endParaRPr>
          </a:p>
          <a:p>
            <a:pPr algn="ctr"/>
            <a:r>
              <a:rPr lang="en-US" sz="2400" kern="1200" spc="-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4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400" kern="1200" spc="1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2400" kern="1200" spc="3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4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2400" kern="1200" spc="-2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400" kern="1200" spc="1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2400" kern="1200" spc="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4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2400" kern="1200" spc="-13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spc="-3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sz="2400" kern="1200" spc="-2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á</a:t>
            </a:r>
            <a:r>
              <a:rPr lang="en-US" sz="2400" kern="1200" spc="3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2400" kern="1200" spc="-3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400" kern="1200" spc="3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400" kern="1200" spc="5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4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</a:t>
            </a:r>
            <a:endParaRPr lang="en-US" sz="2400" kern="1200" dirty="0" err="1">
              <a:solidFill>
                <a:srgbClr val="080808"/>
              </a:solidFill>
              <a:latin typeface="+mj-lt"/>
              <a:cs typeface="Calibri 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8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AF3BC29-6530-13EC-2978-DD797A62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268" y="933231"/>
            <a:ext cx="5345500" cy="3985124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28264BB4-C8E1-483B-9494-9907FCE40899}"/>
              </a:ext>
            </a:extLst>
          </p:cNvPr>
          <p:cNvSpPr txBox="1"/>
          <p:nvPr/>
        </p:nvSpPr>
        <p:spPr>
          <a:xfrm>
            <a:off x="1163721" y="938365"/>
            <a:ext cx="3769995" cy="3978012"/>
          </a:xfrm>
          <a:prstGeom prst="rect">
            <a:avLst/>
          </a:prstGeom>
        </p:spPr>
        <p:txBody>
          <a:bodyPr vert="horz" wrap="square" lIns="0" tIns="36830" rIns="0" bIns="0" rtlCol="0" anchor="t">
            <a:spAutoFit/>
          </a:bodyPr>
          <a:lstStyle/>
          <a:p>
            <a:pPr marL="298450" marR="50165" indent="-285750">
              <a:lnSpc>
                <a:spcPts val="1730"/>
              </a:lnSpc>
              <a:spcBef>
                <a:spcPts val="290"/>
              </a:spcBef>
              <a:buFont typeface="Arial"/>
              <a:buChar char="•"/>
              <a:tabLst>
                <a:tab pos="117475" algn="l"/>
              </a:tabLst>
            </a:pPr>
            <a:r>
              <a:rPr spc="15" dirty="0">
                <a:latin typeface="Calibri"/>
                <a:cs typeface="Calibri"/>
              </a:rPr>
              <a:t>O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dispositivo</a:t>
            </a:r>
            <a:r>
              <a:rPr spc="18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foi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criado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no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Reino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Unido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pela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spc="-33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Fundação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Raspberry</a:t>
            </a:r>
            <a:r>
              <a:rPr spc="204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Pi.</a:t>
            </a:r>
            <a:endParaRPr lang="en-US"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dirty="0">
              <a:latin typeface="Calibri"/>
              <a:cs typeface="Calibri"/>
            </a:endParaRPr>
          </a:p>
          <a:p>
            <a:pPr marL="298450" marR="284480" indent="-285750">
              <a:lnSpc>
                <a:spcPts val="1730"/>
              </a:lnSpc>
              <a:spcBef>
                <a:spcPts val="5"/>
              </a:spcBef>
              <a:buFont typeface="Arial"/>
              <a:buChar char="•"/>
              <a:tabLst>
                <a:tab pos="165735" algn="l"/>
              </a:tabLst>
            </a:pPr>
            <a:r>
              <a:rPr spc="5" dirty="0">
                <a:latin typeface="Calibri"/>
                <a:cs typeface="Calibri"/>
              </a:rPr>
              <a:t>Começou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 </a:t>
            </a:r>
            <a:r>
              <a:rPr spc="-10" dirty="0">
                <a:latin typeface="Calibri"/>
                <a:cs typeface="Calibri"/>
              </a:rPr>
              <a:t>ser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disponibilizado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em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29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de</a:t>
            </a:r>
            <a:r>
              <a:rPr lang="en-US" spc="5" dirty="0">
                <a:latin typeface="Calibri"/>
                <a:cs typeface="Calibri"/>
              </a:rPr>
              <a:t> </a:t>
            </a:r>
            <a:r>
              <a:rPr spc="-33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fevereiro</a:t>
            </a:r>
            <a:r>
              <a:rPr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de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2012.</a:t>
            </a:r>
            <a:endParaRPr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dirty="0">
              <a:latin typeface="Calibri"/>
              <a:cs typeface="Calibri"/>
            </a:endParaRPr>
          </a:p>
          <a:p>
            <a:pPr marL="298450" marR="5080" indent="-285750">
              <a:lnSpc>
                <a:spcPts val="1730"/>
              </a:lnSpc>
              <a:buFont typeface="Arial"/>
              <a:buChar char="•"/>
              <a:tabLst>
                <a:tab pos="117475" algn="l"/>
              </a:tabLst>
            </a:pPr>
            <a:r>
              <a:rPr spc="15" dirty="0">
                <a:latin typeface="Calibri"/>
                <a:cs typeface="Calibri"/>
              </a:rPr>
              <a:t>O </a:t>
            </a:r>
            <a:r>
              <a:rPr spc="-5" dirty="0">
                <a:latin typeface="Calibri"/>
                <a:cs typeface="Calibri"/>
              </a:rPr>
              <a:t>Raspberry</a:t>
            </a:r>
            <a:r>
              <a:rPr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Pi </a:t>
            </a:r>
            <a:r>
              <a:rPr spc="10" dirty="0">
                <a:latin typeface="Calibri"/>
                <a:cs typeface="Calibri"/>
              </a:rPr>
              <a:t>é </a:t>
            </a:r>
            <a:r>
              <a:rPr spc="15" dirty="0">
                <a:latin typeface="Calibri"/>
                <a:cs typeface="Calibri"/>
              </a:rPr>
              <a:t>um </a:t>
            </a:r>
            <a:r>
              <a:rPr dirty="0">
                <a:latin typeface="Calibri"/>
                <a:cs typeface="Calibri"/>
              </a:rPr>
              <a:t>minicomputador,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semelhante</a:t>
            </a:r>
            <a:r>
              <a:rPr spc="14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ao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PC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ou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notebook</a:t>
            </a:r>
            <a:r>
              <a:rPr spc="204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que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você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tem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spc="-3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em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casa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ou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no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trabalho.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dirty="0">
              <a:latin typeface="Calibri"/>
              <a:cs typeface="Calibri"/>
            </a:endParaRPr>
          </a:p>
          <a:p>
            <a:pPr marL="298450" marR="66040" indent="-285750">
              <a:lnSpc>
                <a:spcPts val="1730"/>
              </a:lnSpc>
              <a:buFont typeface="Arial"/>
              <a:buChar char="•"/>
              <a:tabLst>
                <a:tab pos="117475" algn="l"/>
              </a:tabLst>
            </a:pPr>
            <a:r>
              <a:rPr spc="15"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linguagem</a:t>
            </a:r>
            <a:r>
              <a:rPr spc="17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mais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utilizada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no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Raspberry</a:t>
            </a:r>
            <a:r>
              <a:rPr spc="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Pi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spc="-33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é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Python.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3A33C1-E0CC-44B9-811D-A232A308824A}"/>
              </a:ext>
            </a:extLst>
          </p:cNvPr>
          <p:cNvSpPr txBox="1"/>
          <p:nvPr/>
        </p:nvSpPr>
        <p:spPr>
          <a:xfrm>
            <a:off x="29981" y="6355830"/>
            <a:ext cx="250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1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DA0A80B-BBE1-7DE1-CB9E-362BEB4005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7575" y="582135"/>
            <a:ext cx="3915709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b="1" spc="5" dirty="0"/>
              <a:t>Objetivo:</a:t>
            </a:r>
            <a:endParaRPr lang="en-US" sz="4800" i="1">
              <a:cs typeface="Calibri Light" panose="020F0302020204030204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52993A1-1068-3024-E985-BAF35F5572A4}"/>
              </a:ext>
            </a:extLst>
          </p:cNvPr>
          <p:cNvSpPr txBox="1"/>
          <p:nvPr/>
        </p:nvSpPr>
        <p:spPr>
          <a:xfrm>
            <a:off x="917575" y="2309812"/>
            <a:ext cx="10537944" cy="225125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479040" indent="-229235">
              <a:lnSpc>
                <a:spcPts val="3000"/>
              </a:lnSpc>
              <a:spcBef>
                <a:spcPts val="475"/>
              </a:spcBef>
              <a:buFont typeface="Arial"/>
              <a:buChar char="•"/>
              <a:tabLst>
                <a:tab pos="241935" algn="l"/>
              </a:tabLst>
            </a:pPr>
            <a:r>
              <a:rPr sz="2750" spc="15" dirty="0">
                <a:latin typeface="Calibri"/>
                <a:cs typeface="Calibri"/>
              </a:rPr>
              <a:t>O</a:t>
            </a:r>
            <a:r>
              <a:rPr sz="2750" spc="10" dirty="0">
                <a:latin typeface="Calibri"/>
                <a:cs typeface="Calibri"/>
              </a:rPr>
              <a:t> </a:t>
            </a:r>
            <a:r>
              <a:rPr sz="2750" spc="-10" dirty="0">
                <a:latin typeface="Calibri"/>
                <a:cs typeface="Calibri"/>
              </a:rPr>
              <a:t>principal</a:t>
            </a:r>
            <a:r>
              <a:rPr sz="2750" spc="265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objetivo</a:t>
            </a:r>
            <a:r>
              <a:rPr sz="2750" spc="10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é</a:t>
            </a:r>
            <a:r>
              <a:rPr sz="2750" spc="2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promover</a:t>
            </a:r>
            <a:r>
              <a:rPr sz="2750" spc="6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o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spc="-20" dirty="0">
                <a:latin typeface="Calibri"/>
                <a:cs typeface="Calibri"/>
              </a:rPr>
              <a:t>ensino</a:t>
            </a:r>
            <a:r>
              <a:rPr sz="2750" spc="24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em</a:t>
            </a:r>
            <a:r>
              <a:rPr sz="2750" spc="9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Ciência </a:t>
            </a:r>
            <a:r>
              <a:rPr sz="2750" spc="-61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da</a:t>
            </a:r>
            <a:r>
              <a:rPr sz="2750" spc="6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Computação</a:t>
            </a:r>
            <a:r>
              <a:rPr sz="2750" spc="3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básica</a:t>
            </a:r>
            <a:r>
              <a:rPr sz="2750" spc="15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em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escolas;</a:t>
            </a:r>
            <a:endParaRPr sz="2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4150">
              <a:latin typeface="Calibri"/>
              <a:cs typeface="Calibri"/>
            </a:endParaRPr>
          </a:p>
          <a:p>
            <a:pPr marL="241300" marR="5080" indent="-229235">
              <a:lnSpc>
                <a:spcPts val="3000"/>
              </a:lnSpc>
              <a:buFont typeface="Arial"/>
              <a:buChar char="•"/>
              <a:tabLst>
                <a:tab pos="241935" algn="l"/>
              </a:tabLst>
            </a:pPr>
            <a:r>
              <a:rPr sz="2750" spc="5" dirty="0">
                <a:latin typeface="Calibri"/>
                <a:cs typeface="Calibri"/>
              </a:rPr>
              <a:t>tornar</a:t>
            </a:r>
            <a:r>
              <a:rPr sz="2750" spc="6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conhecimentos</a:t>
            </a:r>
            <a:r>
              <a:rPr sz="2750" spc="16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sobre</a:t>
            </a:r>
            <a:r>
              <a:rPr sz="2750" spc="4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informática,</a:t>
            </a:r>
            <a:r>
              <a:rPr sz="2750" spc="11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programação</a:t>
            </a:r>
            <a:r>
              <a:rPr sz="2750" spc="1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e</a:t>
            </a:r>
            <a:r>
              <a:rPr sz="2750" spc="2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computação </a:t>
            </a:r>
            <a:r>
              <a:rPr sz="2750" spc="-61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acessível</a:t>
            </a:r>
            <a:r>
              <a:rPr sz="2750" spc="16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a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todos.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153178-1950-4828-921D-730D626A3C56}"/>
              </a:ext>
            </a:extLst>
          </p:cNvPr>
          <p:cNvSpPr txBox="1"/>
          <p:nvPr/>
        </p:nvSpPr>
        <p:spPr>
          <a:xfrm>
            <a:off x="29980" y="6355830"/>
            <a:ext cx="275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SILVA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1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</TotalTime>
  <Words>1438</Words>
  <Application>Microsoft Office PowerPoint</Application>
  <PresentationFormat>Widescreen</PresentationFormat>
  <Paragraphs>245</Paragraphs>
  <Slides>35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Monaco</vt:lpstr>
      <vt:lpstr>Nunito</vt:lpstr>
      <vt:lpstr>Proxima Nova</vt:lpstr>
      <vt:lpstr>Roboto</vt:lpstr>
      <vt:lpstr>Times New Roman</vt:lpstr>
      <vt:lpstr>office theme</vt:lpstr>
      <vt:lpstr>Personalizar design</vt:lpstr>
      <vt:lpstr>Apresentação do PowerPoint</vt:lpstr>
      <vt:lpstr>O que é Arduino? Conceitos basicos</vt:lpstr>
      <vt:lpstr>Apresentação do PowerPoint</vt:lpstr>
      <vt:lpstr>Objetivo: </vt:lpstr>
      <vt:lpstr>Arquitetura</vt:lpstr>
      <vt:lpstr>Entradas e saídas do Arduino</vt:lpstr>
      <vt:lpstr>O que é Raspberry PI Conceitos Básicos</vt:lpstr>
      <vt:lpstr>Apresentação do PowerPoint</vt:lpstr>
      <vt:lpstr>Objetivo:</vt:lpstr>
      <vt:lpstr>Apresentação do PowerPoint</vt:lpstr>
      <vt:lpstr>Raspberry Pi Vs  Arduino</vt:lpstr>
      <vt:lpstr>Apresentação do PowerPoint</vt:lpstr>
      <vt:lpstr>TABELAS DE DIFERENÇAS</vt:lpstr>
      <vt:lpstr>Apresentação do PowerPoint</vt:lpstr>
      <vt:lpstr>Apresentação do PowerPoint</vt:lpstr>
      <vt:lpstr>COMPONENTES DO ARDUINO</vt:lpstr>
      <vt:lpstr>COMPONENTES DO RASPBERRY PI</vt:lpstr>
      <vt:lpstr>Apresentação do PowerPoint</vt:lpstr>
      <vt:lpstr>Apresentação do PowerPoint</vt:lpstr>
      <vt:lpstr>Emulação no Raspeberry Pi</vt:lpstr>
      <vt:lpstr>O Que São Emuladores</vt:lpstr>
      <vt:lpstr>Emulação no Raspeberry Pi</vt:lpstr>
      <vt:lpstr>Consoles que podem ser emulados através do RetroPie</vt:lpstr>
      <vt:lpstr>Apresentação do PowerPoint</vt:lpstr>
      <vt:lpstr>Apresentação do PowerPoint</vt:lpstr>
      <vt:lpstr>Apresentação do PowerPoint</vt:lpstr>
      <vt:lpstr>Apresentação do PowerPoint</vt:lpstr>
      <vt:lpstr>ARDUINO (PROGRAMAÇÃO)</vt:lpstr>
      <vt:lpstr>Apresentação do PowerPoint</vt:lpstr>
      <vt:lpstr>Preços em Estoque:</vt:lpstr>
      <vt:lpstr>Valor na Amazon R$1.798,95</vt:lpstr>
      <vt:lpstr>Apresentação do PowerPoint</vt:lpstr>
      <vt:lpstr>Manutenção</vt:lpstr>
      <vt:lpstr>BIBLIOGARFIAS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Lucas Sepriano</cp:lastModifiedBy>
  <cp:revision>144</cp:revision>
  <dcterms:created xsi:type="dcterms:W3CDTF">2022-03-24T23:59:50Z</dcterms:created>
  <dcterms:modified xsi:type="dcterms:W3CDTF">2022-08-05T22:51:51Z</dcterms:modified>
</cp:coreProperties>
</file>